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12.xml" ContentType="application/vnd.openxmlformats-officedocument.presentationml.notesSlide+xml"/>
  <Override PartName="/ppt/ink/ink3.xml" ContentType="application/inkml+xml"/>
  <Override PartName="/ppt/ink/ink4.xml" ContentType="application/inkml+xml"/>
  <Override PartName="/ppt/ink/ink5.xml" ContentType="application/inkml+xml"/>
  <Override PartName="/ppt/notesSlides/notesSlide13.xml" ContentType="application/vnd.openxmlformats-officedocument.presentationml.notesSlide+xml"/>
  <Override PartName="/ppt/ink/ink6.xml" ContentType="application/inkml+xml"/>
  <Override PartName="/ppt/ink/ink7.xml" ContentType="application/inkml+xml"/>
  <Override PartName="/ppt/notesSlides/notesSlide14.xml" ContentType="application/vnd.openxmlformats-officedocument.presentationml.notesSlide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notesSlides/notesSlide15.xml" ContentType="application/vnd.openxmlformats-officedocument.presentationml.notesSlide+xml"/>
  <Override PartName="/ppt/ink/ink14.xml" ContentType="application/inkml+xml"/>
  <Override PartName="/ppt/ink/ink15.xml" ContentType="application/inkml+xml"/>
  <Override PartName="/ppt/ink/ink16.xml" ContentType="application/inkml+xml"/>
  <Override PartName="/ppt/notesSlides/notesSlide16.xml" ContentType="application/vnd.openxmlformats-officedocument.presentationml.notesSlide+xml"/>
  <Override PartName="/ppt/ink/ink17.xml" ContentType="application/inkml+xml"/>
  <Override PartName="/ppt/ink/ink18.xml" ContentType="application/inkml+xml"/>
  <Override PartName="/ppt/ink/ink19.xml" ContentType="application/inkml+xml"/>
  <Override PartName="/ppt/notesSlides/notesSlide17.xml" ContentType="application/vnd.openxmlformats-officedocument.presentationml.notesSlide+xml"/>
  <Override PartName="/ppt/ink/ink20.xml" ContentType="application/inkml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notesSlides/notesSlide24.xml" ContentType="application/vnd.openxmlformats-officedocument.presentationml.notesSlide+xml"/>
  <Override PartName="/ppt/ink/ink27.xml" ContentType="application/inkml+xml"/>
  <Override PartName="/ppt/ink/ink28.xml" ContentType="application/inkml+xml"/>
  <Override PartName="/ppt/notesSlides/notesSlide25.xml" ContentType="application/vnd.openxmlformats-officedocument.presentationml.notesSlide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notesSlides/notesSlide26.xml" ContentType="application/vnd.openxmlformats-officedocument.presentationml.notesSlide+xml"/>
  <Override PartName="/ppt/ink/ink34.xml" ContentType="application/inkml+xml"/>
  <Override PartName="/ppt/ink/ink35.xml" ContentType="application/inkml+xml"/>
  <Override PartName="/ppt/ink/ink36.xml" ContentType="application/inkml+xml"/>
  <Override PartName="/ppt/notesSlides/notesSlide27.xml" ContentType="application/vnd.openxmlformats-officedocument.presentationml.notesSlide+xml"/>
  <Override PartName="/ppt/ink/ink37.xml" ContentType="application/inkml+xml"/>
  <Override PartName="/ppt/ink/ink38.xml" ContentType="application/inkml+xml"/>
  <Override PartName="/ppt/ink/ink39.xml" ContentType="application/inkml+xml"/>
  <Override PartName="/ppt/notesSlides/notesSlide28.xml" ContentType="application/vnd.openxmlformats-officedocument.presentationml.notesSlide+xml"/>
  <Override PartName="/ppt/ink/ink40.xml" ContentType="application/inkml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9" r:id="rId1"/>
  </p:sldMasterIdLst>
  <p:notesMasterIdLst>
    <p:notesMasterId r:id="rId31"/>
  </p:notesMasterIdLst>
  <p:sldIdLst>
    <p:sldId id="256" r:id="rId2"/>
    <p:sldId id="432" r:id="rId3"/>
    <p:sldId id="440" r:id="rId4"/>
    <p:sldId id="445" r:id="rId5"/>
    <p:sldId id="446" r:id="rId6"/>
    <p:sldId id="379" r:id="rId7"/>
    <p:sldId id="447" r:id="rId8"/>
    <p:sldId id="448" r:id="rId9"/>
    <p:sldId id="449" r:id="rId10"/>
    <p:sldId id="430" r:id="rId11"/>
    <p:sldId id="451" r:id="rId12"/>
    <p:sldId id="452" r:id="rId13"/>
    <p:sldId id="453" r:id="rId14"/>
    <p:sldId id="455" r:id="rId15"/>
    <p:sldId id="454" r:id="rId16"/>
    <p:sldId id="456" r:id="rId17"/>
    <p:sldId id="457" r:id="rId18"/>
    <p:sldId id="458" r:id="rId19"/>
    <p:sldId id="466" r:id="rId20"/>
    <p:sldId id="467" r:id="rId21"/>
    <p:sldId id="468" r:id="rId22"/>
    <p:sldId id="465" r:id="rId23"/>
    <p:sldId id="460" r:id="rId24"/>
    <p:sldId id="459" r:id="rId25"/>
    <p:sldId id="461" r:id="rId26"/>
    <p:sldId id="463" r:id="rId27"/>
    <p:sldId id="462" r:id="rId28"/>
    <p:sldId id="464" r:id="rId29"/>
    <p:sldId id="307" r:id="rId30"/>
  </p:sldIdLst>
  <p:sldSz cx="9144000" cy="5143500" type="screen16x9"/>
  <p:notesSz cx="6858000" cy="9144000"/>
  <p:embeddedFontLst>
    <p:embeddedFont>
      <p:font typeface="Consolas" panose="020B0609020204030204" pitchFamily="49" charset="0"/>
      <p:regular r:id="rId32"/>
      <p:bold r:id="rId33"/>
      <p:italic r:id="rId34"/>
      <p:boldItalic r:id="rId35"/>
    </p:embeddedFont>
    <p:embeddedFont>
      <p:font typeface="Darker Grotesque" pitchFamily="2" charset="0"/>
      <p:regular r:id="rId36"/>
      <p:bold r:id="rId37"/>
    </p:embeddedFont>
    <p:embeddedFont>
      <p:font typeface="Darker Grotesque Medium" pitchFamily="2" charset="0"/>
      <p:regular r:id="rId38"/>
      <p:bold r:id="rId39"/>
    </p:embeddedFont>
    <p:embeddedFont>
      <p:font typeface="Montserrat" pitchFamily="2" charset="0"/>
      <p:regular r:id="rId40"/>
      <p:bold r:id="rId41"/>
      <p:italic r:id="rId42"/>
      <p:boldItalic r:id="rId4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15AD21A-1FCD-4C8B-B02B-74DA084E8BE7}">
  <a:tblStyle styleId="{A15AD21A-1FCD-4C8B-B02B-74DA084E8BE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10"/>
    <p:restoredTop sz="87331"/>
  </p:normalViewPr>
  <p:slideViewPr>
    <p:cSldViewPr snapToGrid="0">
      <p:cViewPr varScale="1">
        <p:scale>
          <a:sx n="133" d="100"/>
          <a:sy n="133" d="100"/>
        </p:scale>
        <p:origin x="1136" y="192"/>
      </p:cViewPr>
      <p:guideLst/>
    </p:cSldViewPr>
  </p:slideViewPr>
  <p:outlineViewPr>
    <p:cViewPr>
      <p:scale>
        <a:sx n="33" d="100"/>
        <a:sy n="33" d="100"/>
      </p:scale>
      <p:origin x="0" y="-12016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font" Target="fonts/font11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font" Target="fonts/font12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10.fntdata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7T14:18:53.90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612 0 24575,'-7'0'0,"-4"0"0,-4 0 0,-1 0 0,-8 0 0,-4 0 0,1 0 0,-23 0 0,21 0 0,-14 0 0,12 0 0,4 0 0,-3 0 0,4 0 0,0 0 0,0 0 0,1 0 0,3 0 0,2 0 0,5 0 0,-1 0 0,0 0 0,1 0 0,-4 0 0,6 0 0,-1 0 0,7 0 0,0 0 0,3 3 0,1 1 0,3-1 0,0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7T15:23:26.12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742 0 24575,'-7'0'0,"-4"0"0,0 0 0,-4 0 0,3 0 0,-9 0 0,11 0 0,-12 0 0,10 0 0,0 0 0,-2 0 0,2 0 0,-4 0 0,0 0 0,1 0 0,-1 0 0,0 0 0,1 0 0,-1 0 0,-4 0 0,3 0 0,-3 0 0,4 0 0,4 0 0,-2 0 0,2 0 0,-4 0 0,4 0 0,-3 0 0,7 0 0,-3 0 0,0 0 0,3 0 0,-3 4 0,4-1 0,0 1 0,0-1 0,-3 1 0,2 0 0,-3-1 0,4 4 0,0-3 0,0 0 0,0 2 0,0-5 0,-1 5 0,1-2 0,0 0 0,0 2 0,0-2 0,0 3 0,0-3 0,-1 2 0,-2 1 0,2 1 0,1 2 0,1-3 0,2 0 0,-3-3 0,-1 2 0,1-2 0,3 3 0,-2-3 0,2 2 0,-3-5 0,3 5 0,-2-5 0,5 6 0,-6-7 0,3 3 0,0 1 0,-2-4 0,3 6 0,-4-5 0,3 2 0,1-3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7T15:23:27.92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24575,'0'7'0,"0"-1"0,0 1 0,0 0 0,0 0 0,0 1 0,0-1 0,0 0 0,0 0 0,0 0 0,0 0 0,0 0 0,0 0 0,0 0 0,0 0 0,0-1 0,0 1 0,0 0 0,0 0 0,0-1 0,0 1 0,0-1 0,0 1 0,0-1 0,0 1 0,3-4 0,1 0 0,2-3 0,1 0 0,0 0 0,4 0 0,15-10 0,-11 4 0,13-9 0,-16 8 0,0-1 0,-1 1 0,0 3 0,-3 1 0,3-1 0,-4 4 0,0-4 0,0 4 0,-1 0 0,-2 0 0,-1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8T22:07:30.04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604 0 24575,'-14'0'0,"-10"0"0,-3 0 0,-10 0 0,11 0 0,-9 0 0,-14 0 0,13 0 0,-12 0 0,23 0 0,4 0 0,-3 0 0,8 0 0,-4 0 0,5 0 0,-5 0 0,4 0 0,-4 0 0,5 0 0,3 0 0,-3 0 0,8 0 0,-8 0 0,7 0 0,-6 0 0,7 0 0,-4 0 0,5 0 0,-1 0 0,0 0 0,4 0 0,0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8T22:07:31.99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237 268 24575,'-13'0'0,"2"-3"0,1 2 0,0-2 0,2 0 0,-2 2 0,3-5 0,0 5 0,0-5 0,0 2 0,0 0 0,0-2 0,-3 2 0,2-3 0,-3 3 0,4-2 0,0 2 0,0 0 0,3-2 0,-2 5 0,5-5 0,-5 5 0,5-5 0,-5 2 0,5-3 0,-5 3 0,5-2 0,-5 2 0,2-3 0,0 0 0,-2 4 0,6-3 0,-7 5 0,4-2 0,-1 0 0,-2 2 0,2-2 0,1 0 0,0 0 0,6-4 0,4 4 0,0 0 0,3 0 0,-3 2 0,0-2 0,3-1 0,-2 3 0,7-5 0,-8 2 0,8-4 0,-4 1 0,4-5 0,-3 4 0,-1 1 0,-1 0 0,-2 3 0,3 0 0,-4-2 0,-1 5 0,1-5 0,0 5 0,0-5 0,-4 5 0,0-2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7T15:38:42.97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2811 0 24575,'-23'0'0,"-9"0"0,-27 0 0,-7 0 0,-25 0 0,9 0 0,-2 0-1188,28 0 1,3 0 1187,-10 0 0,-2 0 0,-17 0 0,0 0 0,12 0 0,1 0 0,-13 0 0,2 0 0,19 0 0,4 0 0,2 0 0,0 0 0,-3 0 0,0 0 0,-1 0 0,0 0 0,3 0 0,1 0 187,4 0 1,1 0-188,-37 0 0,-4 0 0,6 0 0,-6 0 0,12 0 0,24 0 0,-14 0 481,16 0-481,-5 5 0,1-4 0,12 3 1205,2-4-1205,11 4 314,1-3-314,10 3 0,-6-4 0,13 0 0,-4 0 0,11 0 0,0 3 0,0-2 0,0 2 0,0 0 0,3 0 0,1 4 0,3-1 0,3-2 0,1-2 0,2-2 0,1 0 0,1-6 0,-4 4 0,-1-5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7T15:38:44.76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2302 1 24575,'-23'0'0,"-9"0"0,-27 0 0,-8 0 0,15 0 0,-3 0-4252,3 0 1,0 0 4251,-16 0 0,-1 0 0,4 0 0,0 0 473,-9 0 0,-1 0-473,5 0 0,-1 0 0,-8 0 0,-1 0-57,6 0 1,2 0 56,5 0 0,2 0 0,7 0 0,2 0 0,-26 0 0,17 0 0,8 0 0,12 0 6345,7 0-6345,2 0 1145,9 0-1145,-9 0 180,4 0-180,-6 0 0,1 0 0,0 0 0,-1 0 0,6 0 0,1 0 0,-1 0 0,9 0 0,-1 0 0,13 0 0,4 0 0,0 0 0,0 0 0,0 0 0,0 0 0,0 0 0,0 0 0,0 0 0,0 0 0,0 0 0,3 3 0,-2-3 0,6 6 0,3-5 0,15 2 0,-9-3 0,8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7T15:38:46.28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2209 1 24575,'-33'0'0,"-34"0"0,-21 0 0,21 0 0,-4 0-2057,2 0 1,-4 0 2056,-16 0 0,-5 0 0,29 0 0,-2 0 0,-1 0 0,-7 0 0,-2 0 0,3 0 0,-18 0 0,0 0 0,24 0 0,-2 0 0,7 0 0,8 0 0,1 0 0,-23 0 0,1 0 0,-19 0 0,40 0 0,1 0-384,-28 0 384,22 0 1022,10 0-1022,22 0 0,7 0 0,10 0 2017,4 0-2017,0 0 1458,3 3-1458,-2-3 0,2 4 0,3-4 0,2 0 0,10 0 0,-6 0 0,2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7T15:38:42.97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2811 0 24575,'-23'0'0,"-9"0"0,-27 0 0,-7 0 0,-25 0 0,9 0 0,-2 0-1188,28 0 1,3 0 1187,-10 0 0,-2 0 0,-17 0 0,0 0 0,12 0 0,1 0 0,-13 0 0,2 0 0,19 0 0,4 0 0,2 0 0,0 0 0,-3 0 0,0 0 0,-1 0 0,0 0 0,3 0 0,1 0 187,4 0 1,1 0-188,-37 0 0,-4 0 0,6 0 0,-6 0 0,12 0 0,24 0 0,-14 0 481,16 0-481,-5 5 0,1-4 0,12 3 1205,2-4-1205,11 4 314,1-3-314,10 3 0,-6-4 0,13 0 0,-4 0 0,11 0 0,0 3 0,0-2 0,0 2 0,0 0 0,3 0 0,1 4 0,3-1 0,3-2 0,1-2 0,2-2 0,1 0 0,1-6 0,-4 4 0,-1-5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7T15:38:44.76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2302 1 24575,'-23'0'0,"-9"0"0,-27 0 0,-8 0 0,15 0 0,-3 0-4252,3 0 1,0 0 4251,-16 0 0,-1 0 0,4 0 0,0 0 473,-9 0 0,-1 0-473,5 0 0,-1 0 0,-8 0 0,-1 0-57,6 0 1,2 0 56,5 0 0,2 0 0,7 0 0,2 0 0,-26 0 0,17 0 0,8 0 0,12 0 6345,7 0-6345,2 0 1145,9 0-1145,-9 0 180,4 0-180,-6 0 0,1 0 0,0 0 0,-1 0 0,6 0 0,1 0 0,-1 0 0,9 0 0,-1 0 0,13 0 0,4 0 0,0 0 0,0 0 0,0 0 0,0 0 0,0 0 0,0 0 0,0 0 0,0 0 0,0 0 0,3 3 0,-2-3 0,6 6 0,3-5 0,15 2 0,-9-3 0,8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7T15:38:46.28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2209 1 24575,'-33'0'0,"-34"0"0,-21 0 0,21 0 0,-4 0-2057,2 0 1,-4 0 2056,-16 0 0,-5 0 0,29 0 0,-2 0 0,-1 0 0,-7 0 0,-2 0 0,3 0 0,-18 0 0,0 0 0,24 0 0,-2 0 0,7 0 0,8 0 0,1 0 0,-23 0 0,1 0 0,-19 0 0,40 0 0,1 0-384,-28 0 384,22 0 1022,10 0-1022,22 0 0,7 0 0,10 0 2017,4 0-2017,0 0 1458,3 3-1458,-2-3 0,2 4 0,3-4 0,2 0 0,10 0 0,-6 0 0,2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7T14:19:07.28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518 0 22543,'0'7'0,"0"0"989,0 3-989,0-2 342,0 7-342,0-3 173,0-1-173,0 18 528,0-14-528,0 19 0,0-17 0,-3 3 0,2-5 0,-3 8 0,4-10 0,0 9 0,0-10 0,0-1 0,0 4 0,0-7 0,-3 7 0,2-7 0,-3 6 0,4-6 0,0 3 0,0-4 0,0 4 0,0-3 0,0 3 0,0-4 0,0 0 0,0 0 0,-3-3 0,0-2 0,-4-2 0,0 0 0,1 0 0,-1 0 0,0 0 0,0 0 0,-4 0 0,3 0 0,-11-3 0,6 2 0,-12-7 0,4 7 0,-10-3 0,4 4 0,-9 0 0,9 0 0,-9 0 0,9 0 0,-4 0 0,5 0 0,1 0 0,7 0 0,-1 0 0,11 3 0,-7-2 0,7 2 0,-2-3 0,6 3 0,-2-2 0,5 2 0,-2-3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7T15:57:44.94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84 24575,'39'0'0,"40"0"0,19 0-2932,-28 0 0,3 0 0,7 0 2932,6 0 0,7 0 0,5 0 0,2 0 0,-7 0 0,5 0 0,2 0 0,-1 0 0,-3 0-689,-9 0 0,-2 0 0,-1 0 0,0 0 0,1 0 689,0 0 0,2 0 0,-1 0 0,-2 0 0,-3 0 0,5 0 0,-2 0 0,-4 0 0,-3 0 273,5 0 1,-5 0 0,-3 0-274,22 0 0,-2 0-311,-23 0 1,1 0 0,-8 0 310,-7 0 0,-3 0 990,12 0 1,2 0-991,5 0 0,-4 0 0,22 0 2254,-33 0 0,0 0-2254,23 0 0,1 0 0,-1 0 0,-14 0 0,27-6 0,-22 4 0,26-4 0,-17 1 0,8 4 0,2-4 0,8 5 0,0 0 0,-46-3 0,1 0 539,5 2 1,1 0-540,4-1 0,1-1 0,9-1 0,1 1 40,0 3 0,1-2-40,10-4 0,0-1 0,-4 6 0,0 0 0,4-6 0,-1 1 0,-3 5 0,-2 0 0,-5-2 0,1 0 0,4 2 0,2 2 0,0-1 0,-2 0 0,-13 0 0,-2 0 396,4 0 0,-3 0-396,17 0 0,6 0 0,-8 0 0,0 0 0,1 0 0,-1 0 0,0 0 0,0 0 0,0 0 0,-13 0 0,10 0 565,-18 0-565,12 0 1087,-7 0-1087,22 0 0,-22 0 0,14 0 1982,-35 0-1982,5 0 277,-10 0-277,10 0 0,-11 0 0,6 0 0,-1 0 0,-5 0 0,5 0 0,-11 0 0,4 0 0,-9 0 0,4 3 0,-5 2 0,-1 0 0,8 2 0,-10-6 0,4 2 0,-16-3 0,0 0 0,-4 0 0,0 0 0,0 0 0,0 0 0,0 0 0,-3-2 0,-1 1 0,-3-2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8T17:36:38.75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24575,'10'0'0,"8"0"0,0 0 0,4 0 0,-2 0 0,-3 0 0,7 0 0,-7 0 0,3 0 0,0 0 0,-3 0 0,3 0 0,-8 0 0,2 0 0,-6 0 0,7 0 0,-7 0 0,3 0 0,-4 0 0,4 0 0,-3 0 0,3 0 0,-1 0 0,2 0 0,11 0 0,-6 0 0,5 0 0,-2 0 0,-3 0 0,8 0 0,-9 0 0,9 0 0,-4 0 0,5 0 0,-5 0 0,3 0 0,-7 0 0,7 0 0,-7 0 0,3 3 0,-4-2 0,4 2 0,-4-3 0,4 4 0,7-3 0,-8 2 0,8-3 0,-12 4 0,1-4 0,0 4 0,-1-1 0,1-2 0,-1 3 0,1-4 0,-1 0 0,1 3 0,0-2 0,4 3 0,-4-4 0,9 0 0,-9 0 0,9 0 0,3 0 0,-5 0 0,8 0 0,-14 0 0,3 0 0,0 0 0,-3 0 0,3 0 0,-5 0 0,-3 0 0,3 0 0,-3 0 0,-1 0 0,4 0 0,-7 0 0,7 0 0,-4 0 0,1 0 0,10 0 0,-9 0 0,10 0 0,-11 0 0,2 0 0,-2 0 0,22 0 0,-14 0 0,14 0 0,-19 0 0,1 0 0,0 0 0,-1 0 0,-3 0 0,3 0 0,-4 0 0,5 0 0,-4 0 0,2 0 0,-2 0 0,11 0 0,-6 0 0,5 0 0,-6 0 0,0 0 0,-1 0 0,5 0 0,1 0 0,0 0 0,4 0 0,-4 0 0,5 0 0,-1 0 0,1 0 0,0 0 0,-1 0 0,1 0 0,-1 0 0,1 0 0,0 0 0,11 0 0,-9 0 0,9 0 0,-16 0 0,4 0 0,-9 0 0,4 0 0,0 0 0,-7 0 0,6 0 0,-7 0 0,0 0 0,3 0 0,-4 0 0,1 0 0,3 0 0,0 0 0,1 0 0,-1 0 0,0 0 0,-4 0 0,1 0 0,3 0 0,-7 0 0,3 0 0,-1 0 0,-2 0 0,3 0 0,-4 0 0,0 0 0,0 0 0,0 0 0,0 0 0,-3-3 0,-1-5 0,-3 3 0,0-2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8T17:36:48.52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470 0 24575,'0'11'0,"0"0"-9831,0 18 8341,0-10 3388,0 14-1898,0-17 1842,0 3-1842,0-7 0,0-1 0,0 0 6390,0-3-6390,0 2 1191,0-3-1191,0 0 0,0 0 0,0 1 0,0-1 0,0 3 0,0-2 0,0 2 0,0-3 0,0 0 0,0 0 0,0 4 0,0-3 0,0 2 0,0-2 0,0-1 0,0 3 0,0-2 0,0 3 0,0 0 0,0-3 0,-3 3 0,2 0 0,-2 0 0,3 0 0,0 3 0,0-6 0,0 3 0,0-4 0,0 0 0,0 0 0,0 0 0,-4 0 0,4 1 0,-4-1 0,4-1 0,0 1 0,-2-3 0,-2-1 0,-3-3 0,0 0 0,0 0 0,0 0 0,0-3 0,0-1 0,-4-4 0,3 1 0,-7-1 0,3 1 0,-3-1 0,-1 0 0,-4 3 0,3-2 0,-7 7 0,2-4 0,-3 4 0,3 0 0,-2 0 0,7 0 0,-3 0 0,4 0 0,0 0 0,1 0 0,3 0 0,1 0 0,4 0 0,0 0 0,-4 0 0,4 0 0,-4 0 0,5 0 0,-1 0 0,1 0 0,2 0 0,1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8T17:36:52.71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406 1 24575,'-7'0'0,"-3"0"0,-5 0 0,-2 0 0,-2 0 0,0 0 0,3 0 0,-6 0 0,9 0 0,-1 0 0,3 0 0,3 0 0,-3 0 0,4 0 0,0 0 0,0 0 0,0 0 0,0 0 0,0 0 0,0 0 0,0 0 0,0 0 0,0 0 0,0 0 0,0 0 0,-1 0 0,1 0 0,0 0 0,0 0 0,0 0 0,0 0 0,0 0 0,0 0 0,0 0 0,0 0 0,-1 0 0,1 0 0,0 0 0,1 0 0,-1 0 0,0 0 0,0 0 0,1 0 0,2 3 0,-2-3 0,6 6 0,-3-3 0,3 4 0,0 0 0,0 0 0,0-1 0,0 1 0,0 0 0,0 0 0,0 0 0,0 0 0,3 0 0,-2 0 0,5 0 0,-5 0 0,5 0 0,-5 4 0,2-3 0,0 3 0,-2-4 0,2 4 0,0-3 0,-2 3 0,2-4 0,-3 0 0,0 0 0,0 0 0,0 0 0,0 0 0,0 0 0,0 3 0,0-2 0,0 2 0,0-3 0,0 0 0,0 0 0,0 0 0,0 0 0,0 0 0,0-1 0,0 1 0,0 0 0,0-4 0,0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8T17:37:00.76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24575,'14'0'0,"16"0"0,-5 0 0,17 0 0,8 0 0,-13 0 0,7 0 0,-20 0 0,-7 0 0,3 0 0,-5 0 0,1 0 0,-4 0 0,2 0 0,-2 0 0,0 0 0,2 0 0,-6 0 0,3 0 0,-4 0 0,0 0 0,4 0 0,-3 0 0,3 0 0,-4 0 0,0 0 0,0 0 0,4 0 0,-3 0 0,7 0 0,-7 0 0,6 0 0,-2 0 0,0 0 0,2 0 0,-6 0 0,7 0 0,-4 0 0,1 0 0,-2 0 0,-3 0 0,0 0 0,0 0 0,0 0 0,-1 0 0,1 0 0,-1 0 0,1 0 0,-1 0 0,1 0 0,-1 0 0,1 0 0,-3 0 0,-1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8T17:37:03.16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24575,'14'0'0,"0"0"0,1 0 0,-3 0 0,7 0 0,-6 0 0,19 0 0,-10 0 0,11 0 0,-16 0 0,7 0 0,-7 0 0,4 0 0,-1 0 0,-4 0 0,0 0 0,-5 0 0,4 0 0,-7 0 0,3 0 0,-4 0 0,0 0 0,0 0 0,0 0 0,0 0 0,0 0 0,0 0 0,-1 0 0,1 0 0,-3 3 0,2-3 0,-5 6 0,2-2 0,0 3 0,-2 0 0,2 1 0,-3-1 0,0 0 0,0 0 0,0 0 0,0 0 0,0 0 0,0 4 0,0-3 0,0 2 0,0 1 0,0-3 0,0 3 0,0-4 0,0 4 0,0-3 0,0 3 0,0-4 0,0 0 0,0 0 0,-4 4 0,3-3 0,-2 3 0,0-4 0,2 0 0,-2 0 0,3 0 0,0 4 0,0-3 0,0 2 0,0-3 0,0 0 0,0 1 0,0-1 0,0 0 0,0 0 0,0 3 0,0-2 0,0 7 0,0 0 0,0 1 0,0 3 0,0-7 0,0 2 0,0-6 0,0 3 0,0 0 0,0-3 0,0 3 0,0-4 0,0 0 0,0 0 0,0 0 0,0 0 0,0 0 0,0-4 0,0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8T17:37:06.75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14 0 24575,'0'7'0,"0"4"0,0 3 0,0-2 0,0 1 0,0-5 0,0 5 0,0-5 0,0 6 0,0-7 0,0 0 0,0-1 0,0 1 0,0 0 0,0 0 0,-6 0 0,4 0 0,-4 0 0,6 0 0,0 0 0,0 0 0,0 0 0,0-1 0,0 1 0,0 0 0,0 0 0,0 0 0,0 0 0,0-1 0,0 1 0,0-1 0,0 1 0,0 0 0,0-1 0,0 1 0,0-1 0,0 1 0,0 0 0,0-1 0,0 1 0,0-1 0,0 1 0,0-1 0,0 1 0,0-1 0,0-2 0,0-1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8T17:44:24.41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467 1 22162,'-6'0'0,"3"7"1169,-19 2-1169,9 7 406,-8 0-406,1 0 206,-11 18-206,6-8 632,-5 9-632,13-11 0,5-7 0,0 3 0,0 0 0,3-3 0,-3 3 0,3 0 0,-2-4 0,2 4 0,-3-4 0,5-1 0,2 6 0,-2-5 0,3 4 0,-4-4 0,0 4 0,-1 1 0,1 0 0,0 4 0,-5-4 0,4 0 0,-3 3 0,7-7 0,-2 8 0,-1-2 0,-2 3 0,2-2 0,1-4 0,6 0 0,-6-3 0,6 3 0,-6 0 0,6-3 0,-3 3 0,0-5 0,4 1 0,-4 4 0,4-4 0,0 9 0,-4-4 0,3 5 0,-3 4 0,4-3 0,0 4 0,0 0 0,0-4 0,0 11 0,0-11 0,0 5 0,0-6 0,0 0 0,0-5 0,0 3 0,0-3 0,0 10 0,4-4 0,1 4 0,4-6 0,-1 6 0,1-4 0,0 9 0,0-9 0,0 4 0,0-1 0,-1-3 0,1 9 0,0-9 0,0 4 0,0 0 0,-1-4 0,2 9 0,-2-4 0,1 0 0,1 4 0,-2-9 0,1 9 0,0-10 0,4 5 0,-4-5 0,4-1 0,-5-3 0,3-2 0,-2 0 0,6 3 0,-6-1 0,6-3 0,-7-4 0,4-3 0,-1 3 0,-3-3 0,7 3 0,-7-3 0,7 3 0,-3 1 0,0 4 0,3-3 0,3 8 0,0-4 0,4 6 0,-5-1 0,5 0 0,4 12 0,2-8 0,-2 7 0,-4-10 0,-6-6 0,-2 4 0,0-9 0,-1 4 0,-1-4 0,-1 0 0,0-4 0,-2-1 0,2 0 0,-4-3 0,0 3 0,0-4 0,0 0 0,0 0 0,1-3 0,-5 2 0,4-5 0,-7 5 0,6-6 0,-2 3 0,3-3 0,3 4 0,-5-3 0,2 2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8T17:44:26.05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317 0 24575,'0'13'0,"4"1"0,0-2 0,4 2 0,-1-6 0,4 10 0,-4-9 0,1 5 0,-2-7 0,-2 0 0,0 4 0,2-3 0,-5 2 0,5-2 0,-5-1 0,5 0 0,-5-1 0,5 1 0,-2 0 0,0 0 0,-1 0 0,0-3 0,-2 2 0,5-2 0,-5 3 0,1 0 0,2 0 0,-4-1 0,4 1 0,-1-3 0,-3 3 0,4-4 0,-1 4 0,-3 0 0,0-3 0,-4-1 0,-2-3 0,-2 0 0,1 0 0,-4 0 0,-4 0 0,-1 0 0,-3 0 0,3 0 0,1 0 0,-6 0 0,5 0 0,-9 0 0,4 0 0,0 0 0,-4 0 0,8 0 0,-7 0 0,-5 0 0,6 0 0,-4 3 0,12-2 0,-1 6 0,4-6 0,1 5 0,4-5 0,0 2 0,3 0 0,-3-2 0,7 5 0,-4-2 0,4 0 0,0-1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8T17:45:21.94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323 1 24575,'-15'0'0,"3"0"0,-13 0 0,4 4 0,0 0 0,-4 8 0,8 5 0,-20 5 0,17-1 0,-12-4 0,17-3 0,3-5 0,1 5 0,3-6 0,4 3 0,-2-4 0,5 4 0,-5-3 0,5 3 0,-6 0 0,6-3 0,-2 6 0,0-6 0,2 7 0,-6-3 0,6-1 0,-2 4 0,-1-7 0,4 7 0,-3-7 0,3 6 0,0-6 0,0 3 0,0 0 0,0-3 0,0 6 0,0-2 0,0 0 0,0 3 0,0-7 0,0 6 0,0-2 0,0 4 0,0-1 0,0 1 0,0 3 0,0-3 0,3 3 0,-2-8 0,6 4 0,-3-7 0,0 7 0,2-7 0,-2 2 0,0 1 0,2-3 0,-2 3 0,3-4 0,-3 0 0,3 4 0,-3-3 0,3 3 0,-3 0 0,5 0 0,-4 4 0,6-4 0,-4 4 0,-3-7 0,4 11 0,-4-6 0,4 7 0,0 0 0,0-3 0,4 7 0,-2-3 0,6 5 0,-7 0 0,4-1 0,-2-4 0,-1 4 0,1-9 0,-3 9 0,0-8 0,3 6 0,-2-11 0,2 6 0,-4-10 0,0 3 0,0 0 0,1-3 0,-1 3 0,0-4 0,0 0 0,0 4 0,0-3 0,1 2 0,-1 1 0,0-3 0,1 7 0,-1-7 0,4 6 0,1 1 0,3 2 0,1-2 0,-4 0 0,2-7 0,-5 3 0,5-3 0,-5 3 0,2-3 0,-4 3 0,0-4 0,0-3 0,-3 2 0,2-5 0,-2 2 0,3-3 0,-1 0 0,1-3 0,0-5 0,-3 4 0,-1-3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7T14:29:16.88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71 410 22196,'7'4'0,"-1"-1"1153,1-3-1153,4 3 400,-3 1-400,7 4 203,-7-1-203,2 0 623,1 1-623,-3-1 0,7 0 0,-7 1 0,3-1 0,0-3 0,-3 2 0,2-2 0,-3 0 0,0 2 0,0-5 0,1 2 0,-1-3 0,0 3 0,0-2 0,0 2 0,0-3 0,0 0 0,0 0 0,0 0 0,0 0 0,0 0 0,0 0 0,0 0 0,0 0 0,0 0 0,0 0 0,0 0 0,0 0 0,0 0 0,0 0 0,0 0 0,0 0 0,0 0 0,0 0 0,0 0 0,1 0 0,-1 0 0,0 0 0,0 0 0,0 0 0,0 0 0,0 0 0,0 0 0,-4-3 0,4 2 0,-4-5 0,4 2 0,-3-3 0,2 3 0,-5-2 0,5 2 0,-5-3 0,5 3 0,-5-2 0,5 5 0,-5-5 0,5 2 0,-2-3 0,3 0 0,-1 0 0,-2 0 0,-1 0 0,-3 1 0,3-1 0,-3-1 0,3 2 0,1-1 0,-4 0 0,6 0 0,-5 0 0,2 0 0,-3 0 0,0 0 0,0 0 0,0 1 0,0-1 0,0 0 0,0 0 0,0 0 0,0-1 0,0 1 0,0 0 0,0-4 0,0 3 0,0-7 0,0 7 0,0-6 0,0 5 0,-3-5 0,-2 2 0,-3-4 0,0 0 0,0 1 0,-3-1 0,2 0 0,-2 1 0,3-1 0,1 4 0,-1 1 0,4 4 0,-2 3 0,2 1 0,0 0 0,-3 2 0,3-2 0,0 0 0,-2 2 0,2-6 0,-3 7 0,0-7 0,0 7 0,0-3 0,0 0 0,-4 2 0,3-2 0,-3-1 0,4 4 0,-4-4 0,3 4 0,-3 0 0,0 0 0,3 0 0,-7 0 0,7 0 0,-7 0 0,7 0 0,-7 0 0,7 0 0,-7 0 0,-3 0 0,0 4 0,-4-3 0,10 5 0,-3-1 0,3 2 0,-4 1 0,1 0 0,3-1 0,-3 1 0,7-1 0,-7-3 0,7 2 0,-3-2 0,4 3 0,0 0 0,0 0 0,0-3 0,3 3 0,-3-3 0,3 6 0,0-2 0,1 2 0,3-3 0,0 0 0,0 4 0,0-3 0,0 6 0,0-6 0,0 3 0,0 0 0,0-3 0,0 6 0,0-6 0,0 7 0,0-7 0,0 7 0,0-7 0,0 9 0,0-8 0,0 9 0,0-10 0,0 3 0,0-4 0,0 4 0,0-3 0,0 3 0,0-4 0,0 0 0,0 0 0,3 0 0,-2 0 0,5 0 0,-5 0 0,5 0 0,-2 0 0,3 0 0,-1-4 0,1 0 0,0-3 0,-1 0 0,-2 0 0,-1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8T17:45:23.15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73 0 24575,'10'0'0,"-2"0"0,11 0 0,-6 4 0,18 11 0,-8-4 0,5 11 0,-8-13 0,-4 3 0,-1-1 0,1-2 0,-4 1 0,-2-2 0,-3-1 0,0 0 0,-3 0 0,-1 0 0,-3-1 0,-2-2 0,-2 2 0,-3-5 0,0 5 0,-4-5 0,3 2 0,-7 0 0,7-2 0,-7 6 0,3-6 0,-4 6 0,1-6 0,-1 6 0,0-6 0,1 6 0,-1-6 0,4 5 0,-3-5 0,3 5 0,1-5 0,0 6 0,3-6 0,1 5 0,0-5 0,0 2 0,0 0 0,0-2 0,0 2 0,3 0 0,-2-2 0,2 2 0,0-3 0,1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8T17:45:36.28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24575,'0'0'0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8T17:47:46.093"/>
    </inkml:context>
    <inkml:brush xml:id="br0">
      <inkml:brushProperty name="width" value="0.035" units="cm"/>
      <inkml:brushProperty name="height" value="0.035" units="cm"/>
      <inkml:brushProperty name="color" value="#AB008B"/>
    </inkml:brush>
  </inkml:definitions>
  <inkml:trace contextRef="#ctx0" brushRef="#br0">4518 84 24575,'-14'0'0,"-35"0"0,15 0 0,-56 0 0,33 0 0,-25 0 0,17 0 0,13 0 0,-4 0 0,-2 0 0,-25 0 0,5 0 0,-3 0 0,30 0 0,2 0 0,10 0 0,1 0 0,2 0 0,9 0 0,-4 0 0,5 0 0,1 0 0,-12 0 0,8 0 0,-13 0 0,15 0 0,-9 0 0,9 0 0,-9 0 0,9 0 0,-9 4 0,9-3 0,-9 3 0,9-4 0,-4 0 0,5 0 0,0 0 0,1 0 0,-1 0 0,0 0 0,-16 0 0,12 0 0,-18 0 0,16 0 0,-5 0 0,0 0 0,-1 0 0,-5 0 0,4 0 0,-10 0 0,10 0 0,-10 0 0,11 0 0,-6 0 0,1 0 0,5 0 0,0 0 0,1 0 0,10 0 0,-3 0 0,-8 0 0,14 0 0,-12 0 0,20 0 0,-5 0 0,1 0 0,3 0 0,-7 0 0,7 0 0,-8 0 0,4 0 0,-5-4 0,1 3 0,-6-3 0,4 0 0,-9 3 0,-8-7 0,9 7 0,-12-3 0,15 4 0,-1-4 0,-3 3 0,9-2 0,-4 3 0,1 0 0,3 0 0,-4 0 0,0-5 0,4 4 0,-9-3 0,9 4 0,-9 0 0,9-4 0,-4 3 0,0-2 0,4 3 0,-11 0 0,11 0 0,-6-4 0,12 3 0,1-3 0,4 4 0,0 0 0,4-3 0,-2 2 0,5-2 0,-1 3 0,-1 0 0,3 0 0,-7 0 0,7 0 0,-7-4 0,7 3 0,-7-2 0,3 3 0,0 0 0,-2 0 0,2 0 0,-4 0 0,0 0 0,1 0 0,-1 0 0,0 0 0,1 0 0,3 0 0,-3 0 0,-1 0 0,-1 0 0,-3 0 0,4 0 0,-11 0 0,8 0 0,-8 0 0,7 0 0,3 0 0,-3 0 0,4-4 0,1 3 0,-1-2 0,0 3 0,5 0 0,-4 0 0,7 0 0,-3 0 0,0 0 0,6-3 0,-5 2 0,6-2 0,-3 3 0,0 0 0,0 0 0,1 0 0,-1 0 0,1 0 0,-5 0 0,-1 0 0,-3 0 0,-19 0 0,13 0 0,-13 0 0,22 0 0,1 0 0,4 0 0,0 0 0,0 0 0,3 0 0,1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8T17:47:50.130"/>
    </inkml:context>
    <inkml:brush xml:id="br0">
      <inkml:brushProperty name="width" value="0.035" units="cm"/>
      <inkml:brushProperty name="height" value="0.035" units="cm"/>
      <inkml:brushProperty name="color" value="#AB008B"/>
    </inkml:brush>
  </inkml:definitions>
  <inkml:trace contextRef="#ctx0" brushRef="#br0">6235 0 24575,'-10'0'0,"-15"0"0,11 0 0,-23 0 0,19 0 0,-17 0 0,-21 0 0,6 0 0,-17 0 0,4 0 0,9 0 0,-6 0 0,-2 0 0,9 0 0,-12 0 0,0 0 0,6 0 0,8 0 0,2 0 0,10 0 0,1 0 0,2 0 0,-2 0 0,4 0 0,-3 0 0,16 0 0,-4 0 0,8 0 0,-7 0 0,3 0 0,-1 0 0,-2 0 0,3 0 0,-5 0 0,0 0 0,0 0 0,1 0 0,-1 0 0,0 0 0,-5 0 0,4 0 0,-4 0 0,-6 0 0,9 0 0,-9 0 0,11 0 0,0 0 0,0 0 0,1 0 0,-6 0 0,4 0 0,-4 0 0,5 0 0,1 0 0,-1 0 0,0 0 0,-7 0 0,6 0 0,-6 0 0,12 0 0,1 0 0,4 0 0,1 0 0,-1 0 0,0 0 0,1 0 0,-1 0 0,0 0 0,4 0 0,-2 0 0,2 0 0,-4 0 0,0 0 0,-4 0 0,3 0 0,-3 0 0,-7 0 0,9 0 0,-14 0 0,15 0 0,-3 0 0,4 0 0,-4 0 0,3 0 0,-3 0 0,5 0 0,-1 0 0,0 0 0,-4 0 0,3 0 0,-7 0 0,2 4 0,1-3 0,-3 3 0,2-4 0,1 0 0,-15 0 0,16 0 0,-16 0 0,15 0 0,0 0 0,-4 0 0,-1 0 0,-1 0 0,-4 0 0,0 0 0,-1 0 0,-5 0 0,-1 0 0,1 0 0,5 0 0,-4 0 0,4 0 0,-6 4 0,-11-3 0,14 3 0,-7-4 0,16 4 0,1-3 0,-1 2 0,0-3 0,1 0 0,3 0 0,-2 4 0,2-3 0,-3 3 0,3-1 0,-2-2 0,3 3 0,-5-4 0,0 4 0,0-4 0,-6 4 0,4-4 0,-4 0 0,10 0 0,-2 0 0,7 0 0,-3 0 0,0 0 0,3 0 0,-8 0 0,9 0 0,-5 0 0,6 0 0,-1 0 0,0 0 0,1 0 0,3 3 0,-3-2 0,-4 2 0,2-3 0,-10 0 0,10 0 0,-8 0 0,4 0 0,-5 0 0,1 0 0,-1 0 0,-5 0 0,4 0 0,-4 0 0,10 0 0,-4 0 0,4 0 0,0 0 0,-4 0 0,8 0 0,-14 0 0,12 0 0,-8 0 0,7 0 0,3 0 0,-7 0 0,2 0 0,1 0 0,-4 0 0,4 0 0,0 0 0,-4 0 0,4 0 0,-5 0 0,1 0 0,-1 0 0,0 0 0,1 0 0,-1 0 0,0 0 0,0 0 0,1 0 0,-8 0 0,6 0 0,-6 0 0,7 0 0,5 0 0,1 0 0,0 0 0,3 0 0,-8 0 0,8 0 0,-3 0 0,0 0 0,3 0 0,-3 0 0,0 0 0,3 0 0,-7 0 0,2 0 0,-3 0 0,3 0 0,-9 0 0,8 0 0,-5 0 0,8 0 0,-1 0 0,5 0 0,-5 0 0,1 0 0,4 0 0,-5 0 0,6 0 0,-1 0 0,0 0 0,1 0 0,-1 0 0,0 0 0,1 0 0,-1 0 0,-7 0 0,6 0 0,-6 0 0,8 0 0,-1 0 0,0 0 0,0 0 0,-4 0 0,7 0 0,-6 0 0,7 0 0,0 0 0,-2 0 0,2 0 0,0 0 0,-3 0 0,3 0 0,0 0 0,-6 0 0,10 0 0,-7 0 0,8 0 0,0 0 0,0 0 0,0 0 0,1 0 0,-1 0 0,3-3 0,-5 3 0,7-3 0,-4 3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8T17:45:36.28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24575,'0'0'0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8T17:52:39.89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134 0 24575,'11'0'0,"-4"0"0,15 0 0,-4 0 0,2 0 0,-5 0 0,-4 0 0,-3 0 0,2 0 0,1 0 0,-3 3 0,3-2 0,-4 5 0,0-5 0,0 2 0,-3 0 0,2-2 0,-2 2 0,3 0 0,0-2 0,0 2 0,0 0 0,0-2 0,0 2 0,0 0 0,0-2 0,0 5 0,0-5 0,0 5 0,0-5 0,0 2 0,-3 0 0,2-2 0,-5 5 0,-1-6 0,-4 6 0,-10-5 0,2 6 0,-7-7 0,3 4 0,1-1 0,-1-2 0,0 6 0,1-3 0,-1 4 0,0-3 0,0 2 0,1-7 0,3 7 0,-3-3 0,7 3 0,-7-2 0,7 1 0,-10 1 0,9-2 0,-5 5 0,7-6 0,0 3 0,0-3 0,0 2 0,0-2 0,0-1 0,0 4 0,0-7 0,-1 7 0,1-4 0,0 1 0,4 2 0,-4-5 0,3 2 0,0 0 0,-2-2 0,5 5 0,-5-5 0,5 5 0,-5-5 0,2 2 0,0 0 0,-2-2 0,5 2 0,-2-3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8T17:59:04.99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2146 0 24575,'-23'0'0,"1"0"0,-64 0 0,29 0-4916,-15 6 1,-3 3 3425,-16 6 1490,35-2 0,0 2 2500,-40 15-2500,20-6 0,-13 10 0,8-4 0,-3 11 0,0 2 0,24-7 0,0 1 0,15-10 0,2 0 0,-4 4 0,2 1 0,-20 12 0,20-7 0,-16 8 0,12 3 0,2-5 0,10 3 0,2-5 1763,4-1-1763,1 0 0,5-1 0,1 0 6649,0-1-6649,4 0 409,-3-4-409,5 1 0,0-2 0,0-1 0,-9 20 0,11-21 0,-10 22 0,12-21 0,0 5 0,-4 0 0,8 0 0,-8 1 0,8-1 0,-4-5 0,5-1 0,1-6 0,-1 1 0,0-1 0,5 1 0,-4 0 0,7-1 0,-3 1 0,0 6 0,3-4 0,-2 4 0,3-11 0,0 4 0,0-4 0,0 0 0,0 4 0,0-4 0,0 4 0,0 1 0,0 0 0,0-1 0,0 6 0,3-4 0,2 4 0,4 0 0,0-5 0,4 22 0,-4-19 0,4 14 0,-5-18 0,1 1 0,3-1 0,-3-3 0,4 2 0,-2-7 0,-2 7 0,6-7 0,-6 3 0,6-4 0,-7-1 0,7 1 0,-6-1 0,5 1 0,-5-1 0,13 4 0,-8-2 0,4-2 0,-3 0 0,-3-7 0,3 3 0,-3 1 0,3-4 0,-3 4 0,4-5 0,-1 1 0,1 0 0,-1 0 0,1-1 0,4 5 0,1-2 0,5 6 0,-1-3 0,6 1 0,-4 2 0,20 2 0,-17-4 0,8 3 0,-14-9 0,-11 0 0,6 0 0,-11-4 0,3-1 0,-4-3 0,0 0 0,0 0 0,0 0 0,0 0 0,-1 0 0,-2-7 0,-1-6 0,-3 3 0,0-1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8T17:45:36.28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24575,'0'0'0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8T18:00:59.27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158 1 24575,'16'0'0,"-3"0"0,8 0 0,-10 0 0,4 0 0,-7 0 0,3 0 0,-4 0 0,4 0 0,-3 0 0,3 0 0,-3 0 0,-1 3 0,0-2 0,0 2 0,0 0 0,0-2 0,0 1 0,-3 2 0,2-4 0,-2 4 0,3-4 0,0 0 0,0 0 0,0 0 0,0 0 0,0 3 0,0-3 0,0 3 0,0-3 0,-3 3 0,1-2 0,-4 5 0,2-2 0,-3 3 0,0 0 0,0 0 0,0 0 0,0 0 0,0 0 0,0 0 0,0 0 0,-3 4 0,-1-3 0,-1 3 0,-2 0 0,3 1 0,-4 0 0,0 3 0,4-3 0,-2-1 0,1 4 0,1-7 0,-3 7 0,6-7 0,-6 7 0,6-7 0,-2 3 0,-1 0 0,3-3 0,-2 3 0,3-4 0,0 3 0,0-2 0,0 3 0,0-4 0,0 0 0,0 0 0,0 0 0,0 0 0,0 0 0,0 0 0,0 0 0,0 1 0,0-1 0,0 0 0,0 0 0,0 0 0,0 0 0,0-1 0,-3-2 0,-1-1 0,-3-3 0,0 0 0,0-3 0,-7-5 0,5 3 0,-5-5 0,3 10 0,-1-7 0,0 6 0,-3-3 0,7 4 0,-7 0 0,3 0 0,0 0 0,1 0 0,0 0 0,2-3 0,-2 2 0,4-2 0,0 3 0,0 0 0,-1 0 0,1 0 0,0 0 0,0 0 0,0 0 0,0 0 0,0 0 0,-1 0 0,1 0 0,0 0 0,0 0 0,0 0 0,0 0 0,1 0 0,-1 0 0,0 0 0,3 0 0,1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8T18:01:04.44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24575,'7'0'0,"31"0"0,-14 0 0,24 0 0,2 0 0,-13 0 0,14 0 0,-20 0 0,-10 0 0,4 0 0,-3 0 0,-1 0 0,-1 0 0,-4 0 0,4 0 0,-3 0 0,3 0 0,-4 0 0,0 0 0,0 0 0,-1 0 0,-3 0 0,3 0 0,-3 0 0,4 0 0,-4 0 0,2 0 0,-2 0 0,0 0 0,3 0 0,0 0 0,2 0 0,-2 0 0,-1 0 0,-2 0 0,0 0 0,3 0 0,-3 0 0,4 0 0,0 0 0,-5 0 0,4 0 0,-3 0 0,4 0 0,0 0 0,-1 0 0,4 0 0,-2 0 0,2 0 0,-4 0 0,1 4 0,-4-3 0,3 2 0,-3-3 0,4 0 0,-5 0 0,4 0 0,-3 0 0,4 0 0,-4 0 0,3 4 0,-3-4 0,3 4 0,-3-4 0,3 0 0,-7 0 0,10 3 0,-9-2 0,5 2 0,-7 0 0,0-2 0,0 2 0,0 0 0,1-2 0,-1 2 0,-3 0 0,2-2 0,-5 6 0,5-7 0,-5 6 0,2-2 0,-3 3 0,0-1 0,0 1 0,0 0 0,0 0 0,0 0 0,0 1 0,0-1 0,0 0 0,0 0 0,0 0 0,0 4 0,0-3 0,0 3 0,0-4 0,0 4 0,0-3 0,0 3 0,0-4 0,0 0 0,0 0 0,0 1 0,0-1 0,0 0 0,0 0 0,0 0 0,0 0 0,0 0 0,0 0 0,0 0 0,0 0 0,0 0 0,0 0 0,0 0 0,0 0 0,0 0 0,0 1 0,0-1 0,0 0 0,0 0 0,0 0 0,3 0 0,-2 0 0,2 0 0,-3 0 0,0 0 0,0 0 0,3 0 0,-2 0 0,2 0 0,-3 0 0,0 0 0,0 1 0,0-1 0,0 0 0,3 0 0,-2 0 0,2-1 0,-3 1 0,3 0 0,-2 0 0,2-1 0,-3 1 0,-3-4 0,-1 0 0,-7-3 0,3 0 0,-14 0 0,5 0 0,-14 0 0,14-3 0,-8 2 0,12-6 0,-2 7 0,4-4 0,4 4 0,0 0 0,-1 0 0,1 0 0,0 0 0,0 0 0,0 0 0,0 0 0,0 0 0,0 0 0,0 0 0,0 0 0,-1 0 0,1 0 0,0 0 0,0 0 0,0 0 0,0 0 0,-1 0 0,1 0 0,0 0 0,0 0 0,0 0 0,0 0 0,0 0 0,-1 0 0,1-3 0,0 2 0,0-2 0,0 3 0,0 0 0,-1 0 0,1 0 0,0 0 0,0 0 0,0 0 0,0 0 0,-1 0 0,1 0 0,0 0 0,0 0 0,0 0 0,0 0 0,0 0 0,1 0 0,-1 0 0,0 0 0,9-6 0,13-3 0,3-11 0,1 9 0,-12-1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7T14:29:19.89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0 240 22127,'4'7'0,"-1"-1"1185,-3 1-1185,0 4 412,0-3-412,0 3 209,0-4-209,0 0 642,0 0-642,0 0 0,0 0 0,3 0 0,1 0 0,0 0 0,2-3 0,-5 2 0,5-2 0,-5 3 0,5 0 0,-2 0 0,0-1 0,2 1 0,-5 0 0,5-3 0,-5 2 0,5-3 0,-5 4 0,5-3 0,-6 2 0,7-5 0,-4 1 0,1 2 0,2-4 0,-2 4 0,2-4 0,1 0 0,-3 3 0,2-3 0,-3 4 0,4-4 0,0 0 0,-1 0 0,1 0 0,0 0 0,0 0 0,0 0 0,0 0 0,0 0 0,-1 0 0,2 0 0,-2 0 0,1 0 0,0 0 0,0 0 0,0 0 0,0 0 0,0 0 0,0 0 0,0 0 0,0 0 0,0 0 0,0 0 0,0 0 0,0 0 0,0 0 0,0 0 0,0 0 0,0 0 0,0 0 0,0 0 0,1 0 0,-1 0 0,0 0 0,-3-4 0,2 4 0,-2-4 0,3 1 0,0 2 0,-3-5 0,2 5 0,-2-5 0,3 2 0,0-3 0,0 0 0,0 0 0,-3 0 0,2 0 0,-5-1 0,5 1 0,-5 0 0,5 0 0,-5 0 0,2 0 0,-3 0 0,0-1 0,0 1 0,0-4 0,0 3 0,0-6 0,0 5 0,0-5 0,0 6 0,0-3 0,0 4 0,0-1 0,0 1 0,0 0 0,0 0 0,0 0 0,0 0 0,0 0 0,0 0 0,0 0 0,0 0 0,0 0 0,0 0 0,0 0 0,0 0 0,0 0 0,0-1 0,0 1 0,-3 3 0,2-2 0,-6-2 0,3 0 0,-3-3 0,3 4 0,-3 0 0,3 3 0,0-2 0,-2 2 0,2-4 0,-3 4 0,3-2 0,-2 2 0,2-3 0,-7 3 0,6-2 0,-9 1 0,9 1 0,-6 1 0,4 3 0,0 0 0,-1 0 0,1 0 0,0 0 0,0 0 0,-4 0 0,3 0 0,-6 0 0,2 0 0,1 0 0,0 0 0,4 0 0,0 0 0,-1 0 0,1 0 0,0 0 0,0 0 0,0 0 0,0 0 0,0 3 0,0 1 0,0 2 0,0-2 0,3 2 0,-2-5 0,5 5 0,-6-2 0,4 0 0,-1 2 0,-3-5 0,6 5 0,-5-2 0,5 3 0,-5-3 0,5 2 0,-5-2 0,5 3 0,-2 0 0,3 1 0,-3-1 0,2 0 0,-2 0 0,3 0 0,0 0 0,0 4 0,0-3 0,-4 2 0,4-3 0,-4 4 0,4-3 0,-3 3 0,3 0 0,-4-3 0,1 3 0,2-4 0,-2 0 0,3 4 0,-3-3 0,2 2 0,-2-2 0,3-1 0,0 0 0,0 0 0,-3 3 0,2-2 0,-2 2 0,3-3 0,0-1 0,0-2 0,0-1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8T17:45:36.28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24575,'0'0'0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7T14:29:23.43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244 1 24575,'-10'0'0,"3"0"0,-3 0 0,3 0 0,-4 0 0,3 0 0,-3 0 0,-6 10 0,7-5 0,-7 9 0,10-7 0,0 0 0,0 0 0,-1 0 0,1-3 0,0 2 0,0-2 0,0 3 0,0 0 0,0 0 0,3 0 0,-3 0 0,3 0 0,-3 0 0,3 0 0,-5 4 0,4-4 0,-2 3 0,1-3 0,5 0 0,-2 0 0,0 0 0,2 0 0,-2 0 0,3 0 0,0 0 0,0 0 0,0 0 0,0 0 0,0 0 0,0 0 0,0 0 0,0 0 0,0 0 0,0 0 0,0 4 0,0-3 0,0 3 0,3-4 0,-2 0 0,5 4 0,-2-3 0,0 3 0,3-4 0,-7 0 0,7 0 0,-7 0 0,4 0 0,-1 0 0,-2 0 0,5 3 0,-5-2 0,2 2 0,0-3 0,-2 0 0,2 0 0,-3 0 0,3 1 0,-2-1 0,2 0 0,-3 0 0,3-3 0,-2 2 0,2-2 0,0 0 0,-2 2 0,5-2 0,-5 3 0,5 0 0,-2 0 0,3-3 0,0 2 0,0-6 0,0 7 0,0-7 0,0 4 0,0-4 0,0 0 0,0 0 0,4 0 0,-3 0 0,6 0 0,-6 0 0,7 0 0,-3 0 0,0 0 0,2 0 0,-2 0 0,0 0 0,2 0 0,-6 0 0,3-4 0,-4 4 0,4-7 0,-3 6 0,3-2 0,-4 3 0,0-4 0,4 4 0,-3-4 0,3 4 0,-1-3 0,-2 2 0,3-2 0,-4-1 0,4 4 0,0-7 0,1 3 0,-2 0 0,1-2 0,-3 2 0,3-4 0,0 1 0,-3 3 0,6-7 0,-6 6 0,7-6 0,-7 4 0,3-1 0,-1 1 0,2-4 0,0 2 0,3-6 0,-4 4 0,9-6 0,-3 1 0,3 0 0,-4 0 0,-4 4 0,2-2 0,-6 6 0,3-3 0,-7 4 0,-1-4 0,-3 2 0,0-1 0,0-1 0,0 3 0,0-7 0,0 7 0,0-3 0,0 4 0,0-1 0,0 1 0,0 0 0,0-3 0,0 2 0,0-2 0,-3 2 0,-1 1 0,-4-4 0,-3 3 0,3-3 0,-7 3 0,7 1 0,-7-1 0,3 0 0,1 4 0,-4-3 0,3 6 0,-4-6 0,4 6 0,-2-2 0,2 3 0,0 0 0,-6 0 0,5 0 0,-2 0 0,0 0 0,7 0 0,-6 0 0,2 0 0,0 0 0,-3 0 0,3 0 0,-3 0 0,-1 0 0,0 0 0,1 0 0,3 0 0,-3 0 0,3 0 0,-4 0 0,1 0 0,3 0 0,-3 0 0,3 0 0,0 0 0,1 0 0,0 0 0,3 0 0,-3 3 0,4-2 0,0 2 0,-4-3 0,3 0 0,-3 3 0,4-2 0,0 2 0,0-3 0,-1 0 0,1 3 0,-3-2 0,5 2 0,-1-3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7T14:57:41.15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4666 0 24575,'-14'0'0,"-5"0"-9831,-8 0 8341,0 0 4308,-9 0-2818,-25 0 0,17 0 0,-23 0 0,24 0 1719,4 0-1719,-10 0 0,11 0 0,-6 0 6784,7 0-6784,5 0 0,-4 0 0,9 0 0,-4 0 0,5 0 0,1 0 0,3 0 0,-2 4 0,2-3 0,-3 3 0,3-4 0,-2 0 0,7 0 0,-8 0 0,9 0 0,-9 0 0,8 0 0,-7 0 0,7 0 0,-3 0 0,0 3 0,-2-2 0,1 3 0,-4-4 0,4 0 0,-4 0 0,3 0 0,-2 0 0,2 0 0,-3 0 0,3 0 0,-2 0 0,3 0 0,-1 0 0,-2 0 0,7 0 0,-8 0 0,4 0 0,0 0 0,-4 0 0,4 0 0,-5 0 0,1 0 0,-1 0 0,0 0 0,0 0 0,1 0 0,-1 0 0,5 0 0,-4 0 0,8 0 0,-3 0 0,0 0 0,3 0 0,-3 0 0,8 0 0,-2 0 0,2 0 0,0 0 0,-3 0 0,7 0 0,-7 0 0,7 0 0,-7 0 0,7 0 0,-6 0 0,5 0 0,-5 0 0,-1 0 0,-2 0 0,-2 0 0,4 0 0,-1 0 0,0 0 0,1 0 0,-6 0 0,5 0 0,-9 0 0,8 0 0,-7 0 0,7 0 0,-8 0 0,8 0 0,-3 0 0,0 0 0,3 0 0,-7 0 0,2 0 0,-20 0 0,12 0 0,-17 0 0,20 0 0,-4 0 0,5 0 0,1 0 0,-1 0 0,0 0 0,5 0 0,-4 0 0,4 0 0,0 0 0,-4 0 0,4 0 0,0 0 0,-4 0 0,8 0 0,-14 0 0,12 0 0,-8 0 0,11 0 0,1 0 0,-1 0 0,0 0 0,-4 0 0,3 0 0,-3 0 0,5 0 0,-1 0 0,0 0 0,1 0 0,-1 0 0,0 0 0,0 0 0,5 0 0,-16 0 0,13 0 0,-13 0 0,11 0 0,0 0 0,0 0 0,1 0 0,-1 0 0,0 0 0,1 0 0,-1 0 0,0 0 0,1 0 0,-1 0 0,0 0 0,1 0 0,3 0 0,-3 0 0,7 0 0,-7 0 0,0 0 0,2 0 0,-4 0 0,5 0 0,-4 0 0,0 0 0,1 0 0,-1 0 0,0 0 0,1 0 0,-1 0 0,-4 4 0,3-3 0,-3 3 0,0-4 0,3 0 0,-3 0 0,0 4 0,3-4 0,-3 4 0,0-4 0,3 0 0,-8 0 0,8 0 0,-7 0 0,7 0 0,-3 0 0,4 0 0,0 0 0,1 0 0,3 0 0,-3 0 0,7 0 0,-3 0 0,4 0 0,-4 0 0,3 0 0,-3 0 0,4 0 0,0 0 0,-1 0 0,-2 0 0,1 0 0,-1 0 0,-1 0 0,2 0 0,-5 0 0,6 0 0,-7 0 0,3 0 0,0 0 0,-3 0 0,7 0 0,-6 0 0,5 0 0,-5 0 0,2 0 0,-4 0 0,0 0 0,1 0 0,-8 0 0,10 0 0,-9 0 0,14 0 0,-7 0 0,7 0 0,-3 0 0,4 0 0,-4 0 0,3 0 0,-3 0 0,4 0 0,0 0 0,-1 0 0,1 0 0,0 0 0,-3 0 0,2 0 0,-3 0 0,4 0 0,0 0 0,0 0 0,-4 0 0,3 0 0,-3 0 0,4 0 0,0 0 0,0 0 0,-1 0 0,1 0 0,0 0 0,0 0 0,0 0 0,0 0 0,0 0 0,1 0 0,-1 0 0,4 0 0,0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7T14:57:56.14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2075 19 24575,'-7'0'0,"-3"0"0,-2 0 0,-4 0 0,-4 0 0,-8 0 0,0 0 0,-4 0 0,1 0 0,4 0 0,-9 0 0,9 0 0,-9 0 0,3 0 0,-4 0 0,0 0 0,-1 0 0,1 0 0,-6 0 0,-2 0 0,1 0 0,-5 0 0,4 0 0,-22-8 0,18 6 0,-11-6 0,28 8 0,1 0 0,6 0 0,3 0 0,2 0 0,4 0 0,-4 0 0,4 0 0,-5 0 0,6 0 0,-5 0 0,3 0 0,-8 0 0,8 0 0,-7 0 0,-14 0 0,8 0 0,-12 0 0,11 0 0,4 0 0,-4 0 0,5 0 0,1 0 0,-1 0 0,5 0 0,-4 0 0,8 0 0,-3 0 0,4 0 0,5 0 0,-4 0 0,7 0 0,-3 0 0,0 0 0,3 0 0,-3 0 0,4 0 0,-1 0 0,-2 0 0,1 0 0,-5 0 0,6 0 0,-7 0 0,3 0 0,-4 0 0,1 0 0,-1 0 0,-7 0 0,1 0 0,-1 0 0,2 0 0,6 0 0,-1 0 0,0 0 0,5 0 0,-4 0 0,7 0 0,-3 0 0,4 0 0,-1 0 0,1 0 0,0 0 0,0 0 0,0 0 0,0 0 0,0 0 0,0 0 0,0 0 0,0 0 0,0 0 0,0 0 0,4 0 0,0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7T15:23:22.05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467 431 24575,'-9'0'0,"1"0"0,-5 0 0,-3 0 0,-1 0 0,-31-15 0,22 7 0,-23-12 0,23 8 0,1 2 0,3-2 0,2 4 0,4 0 0,1 0 0,3-3 0,1 2 0,3 1 0,1 2 0,0 2 0,3-3 0,-3 0 0,7 0 0,-7-1 0,3 4 0,0-2 0,-2 2 0,5-3 0,-5 0 0,2 0 0,0 0 0,-2-1 0,2 1 0,0 0 0,-2 0 0,2 0 0,0 0 0,-2 1 0,5-1 0,-2 0 0,3 1 0,0-1 0,0 1 0,0-1 0,0 0 0,-3 1 0,3-1 0,-3 0 0,-1 3 0,4-2 0,-4 2 0,1-3 0,3 1 0,-3-1 0,3 0 0,0 1 0,0-1 0,0 0 0,0 1 0,-3-1 0,2 0 0,-2 0 0,3 1 0,0-1 0,0 6 0,0-1 0,0 4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7T15:23:24.05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0 176 24575,'0'-10'0,"0"1"0,0 2 0,0 1 0,0-1 0,3 3 0,-2-2 0,2 2 0,0 0 0,-2-2 0,5 6 0,-5-6 0,2 2 0,0 0 0,-2-2 0,2 2 0,0-3 0,1 0 0,3 0 0,0 0 0,-3 0 0,-1 1 0,-3-1 0,2-2 0,-1 1 0,2-2 0,0 6 0,-2-2 0,5 5 0,-3-2 0,4 3 0,-1 0 0,1 3 0,0 1 0,0 3 0,0 0 0,0 0 0,4 0 0,0 1 0,5-4 0,0 3 0,-5-3 0,4 0 0,-3 3 0,0-6 0,5 5 0,-8-5 0,5 5 0,-7-5 0,0 5 0,0-5 0,0 5 0,0-2 0,-3 3 0,-1 0 0,-3 0 0,0 0 0,0-1 0,0 1 0,0 0 0,0-4 0,0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gdd75e4c70d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9" name="Google Shape;959;gdd75e4c70d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0" name="Google Shape;1460;gd1e0eea74b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1" name="Google Shape;1461;gd1e0eea74b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086916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0" name="Google Shape;1460;gd1e0eea74b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1" name="Google Shape;1461;gd1e0eea74b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65316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0" name="Google Shape;1460;gd1e0eea74b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1" name="Google Shape;1461;gd1e0eea74b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k-SK" dirty="0"/>
              <a:t>Note: z kapacitných dôvodov je lepšie nastaviť aj správu na VARCHAR (255), ale nepredpokladá sa, že by niekto nahrával dlhú správu na takýto typ formulára.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672096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0" name="Google Shape;1460;gd1e0eea74b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1" name="Google Shape;1461;gd1e0eea74b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025105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0" name="Google Shape;1460;gd1e0eea74b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1" name="Google Shape;1461;gd1e0eea74b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507352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0" name="Google Shape;1460;gd1e0eea74b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1" name="Google Shape;1461;gd1e0eea74b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900453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0" name="Google Shape;1460;gd1e0eea74b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1" name="Google Shape;1461;gd1e0eea74b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842324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0" name="Google Shape;1460;gd1e0eea74b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1" name="Google Shape;1461;gd1e0eea74b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713731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0" name="Google Shape;1460;gd1e0eea74b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1" name="Google Shape;1461;gd1e0eea74b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8107910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0" name="Google Shape;1460;gd1e0eea74b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1" name="Google Shape;1461;gd1e0eea74b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514950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0" name="Google Shape;1460;gd1e0eea74b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1" name="Google Shape;1461;gd1e0eea74b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8021698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0" name="Google Shape;1460;gd1e0eea74b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1" name="Google Shape;1461;gd1e0eea74b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629474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0" name="Google Shape;1460;gd1e0eea74b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1" name="Google Shape;1461;gd1e0eea74b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2037439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0" name="Google Shape;1460;gd1e0eea74b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1" name="Google Shape;1461;gd1e0eea74b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0878330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0" name="Google Shape;1460;gd1e0eea74b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1" name="Google Shape;1461;gd1e0eea74b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8022636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0" name="Google Shape;1460;gd1e0eea74b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1" name="Google Shape;1461;gd1e0eea74b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5785669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0" name="Google Shape;1460;gd1e0eea74b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1" name="Google Shape;1461;gd1e0eea74b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8547324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0" name="Google Shape;1460;gd1e0eea74b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1" name="Google Shape;1461;gd1e0eea74b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402617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0" name="Google Shape;1460;gd1e0eea74b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1" name="Google Shape;1461;gd1e0eea74b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8156773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0" name="Google Shape;1460;gd1e0eea74b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1" name="Google Shape;1461;gd1e0eea74b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5533935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2" name="Google Shape;3792;g112ac09d80b_0_6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3" name="Google Shape;3793;g112ac09d80b_0_6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0" name="Google Shape;1460;gd1e0eea74b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1" name="Google Shape;1461;gd1e0eea74b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393834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0" name="Google Shape;1460;gd1e0eea74b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1" name="Google Shape;1461;gd1e0eea74b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sk-SK" b="0" i="0" dirty="0">
                <a:solidFill>
                  <a:srgbClr val="1F1F1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Premenné $_POST a $_GET sa môžu používať spoločne na odosielanie dát z formulárov. Napríklad formulár môže mať skryté pole s hodnotou "kontakt" odoslané metódou GET, zatiaľ čo ostatné polia formulára sa odosielajú metódou POST.</a:t>
            </a:r>
          </a:p>
          <a:p>
            <a:pPr algn="l"/>
            <a:endParaRPr lang="sk-SK" b="0" i="0" dirty="0">
              <a:solidFill>
                <a:srgbClr val="1F1F1F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sk-SK" dirty="0">
                <a:latin typeface="Arial" panose="020B0604020202020204" pitchFamily="34" charset="0"/>
                <a:cs typeface="Arial" panose="020B0604020202020204" pitchFamily="34" charset="0"/>
              </a:rPr>
              <a:t>SESSION: </a:t>
            </a:r>
            <a:br>
              <a:rPr lang="sk-SK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sk-SK" b="0" i="0" dirty="0">
                <a:solidFill>
                  <a:srgbClr val="1F1F1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Umožňuje uchovávať informácie o používateľovi medzi rôznymi stránkami.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sk-SK" b="0" i="0" dirty="0">
                <a:solidFill>
                  <a:srgbClr val="1F1F1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Používa sa na implementáciu funkcionality prihlásenia a odhlásenia.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sk-SK" b="0" i="0" dirty="0">
                <a:solidFill>
                  <a:srgbClr val="1F1F1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Umožňuje uchovávať preferencie a nastavenia používateľa.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sk-SK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sk-SK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k-SK" dirty="0">
                <a:latin typeface="Arial" panose="020B0604020202020204" pitchFamily="34" charset="0"/>
                <a:cs typeface="Arial" panose="020B0604020202020204" pitchFamily="34" charset="0"/>
              </a:rPr>
              <a:t>ENV: </a:t>
            </a:r>
          </a:p>
          <a:p>
            <a:pPr algn="l"/>
            <a:r>
              <a:rPr lang="sk-SK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Nastavenia servera:</a:t>
            </a:r>
            <a:endParaRPr lang="sk-SK" dirty="0"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algn="l"/>
            <a:r>
              <a:rPr lang="sk-SK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Názov servera</a:t>
            </a:r>
          </a:p>
          <a:p>
            <a:pPr lvl="1" algn="l"/>
            <a:r>
              <a:rPr lang="sk-SK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Typ servera</a:t>
            </a:r>
          </a:p>
          <a:p>
            <a:pPr lvl="1" algn="l"/>
            <a:r>
              <a:rPr lang="sk-SK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Verzia PHP</a:t>
            </a:r>
          </a:p>
          <a:p>
            <a:pPr lvl="1" algn="l"/>
            <a:r>
              <a:rPr lang="sk-SK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Adresa URL</a:t>
            </a:r>
          </a:p>
          <a:p>
            <a:pPr algn="l"/>
            <a:r>
              <a:rPr lang="sk-SK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Cesty k súborom:</a:t>
            </a:r>
            <a:endParaRPr lang="sk-SK" dirty="0"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algn="l"/>
            <a:r>
              <a:rPr lang="sk-SK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Cesta k aktuálnemu skriptu</a:t>
            </a:r>
          </a:p>
          <a:p>
            <a:pPr lvl="1" algn="l"/>
            <a:r>
              <a:rPr lang="sk-SK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Cesta k dočasným súborom</a:t>
            </a:r>
          </a:p>
          <a:p>
            <a:pPr lvl="1" algn="l"/>
            <a:r>
              <a:rPr lang="sk-SK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Cesta k systémovým knižniciam</a:t>
            </a:r>
          </a:p>
          <a:p>
            <a:pPr algn="l"/>
            <a:r>
              <a:rPr lang="sk-SK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Premenné prostredia:</a:t>
            </a:r>
            <a:endParaRPr lang="sk-SK" dirty="0"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algn="l"/>
            <a:r>
              <a:rPr lang="sk-SK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Používateľské meno</a:t>
            </a:r>
          </a:p>
          <a:p>
            <a:pPr lvl="1" algn="l"/>
            <a:r>
              <a:rPr lang="sk-SK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Jazyk</a:t>
            </a:r>
          </a:p>
          <a:p>
            <a:pPr lvl="1" algn="l"/>
            <a:r>
              <a:rPr lang="sk-SK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Časová zóna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01004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0" name="Google Shape;1460;gd1e0eea74b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1" name="Google Shape;1461;gd1e0eea74b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090558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0" name="Google Shape;1460;gd1e0eea74b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1" name="Google Shape;1461;gd1e0eea74b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776916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0" name="Google Shape;1460;gd1e0eea74b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1" name="Google Shape;1461;gd1e0eea74b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253038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0" name="Google Shape;1460;gd1e0eea74b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1" name="Google Shape;1461;gd1e0eea74b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345753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0" name="Google Shape;1460;gd1e0eea74b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1" name="Google Shape;1461;gd1e0eea74b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879461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284400" y="284400"/>
            <a:ext cx="8575200" cy="4574700"/>
          </a:xfrm>
          <a:prstGeom prst="roundRect">
            <a:avLst>
              <a:gd name="adj" fmla="val 5555"/>
            </a:avLst>
          </a:prstGeom>
          <a:gradFill>
            <a:gsLst>
              <a:gs pos="0">
                <a:srgbClr val="5352EE"/>
              </a:gs>
              <a:gs pos="100000">
                <a:srgbClr val="7882F3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13200" y="1701713"/>
            <a:ext cx="3890700" cy="167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36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713200" y="3546625"/>
            <a:ext cx="38907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433200" y="393425"/>
            <a:ext cx="2763900" cy="1461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" name="Google Shape;13;p2"/>
          <p:cNvGrpSpPr/>
          <p:nvPr/>
        </p:nvGrpSpPr>
        <p:grpSpPr>
          <a:xfrm rot="-5400000" flipH="1">
            <a:off x="8191799" y="905324"/>
            <a:ext cx="825589" cy="93999"/>
            <a:chOff x="5718423" y="809024"/>
            <a:chExt cx="830071" cy="94500"/>
          </a:xfrm>
        </p:grpSpPr>
        <p:sp>
          <p:nvSpPr>
            <p:cNvPr id="14" name="Google Shape;14;p2"/>
            <p:cNvSpPr/>
            <p:nvPr/>
          </p:nvSpPr>
          <p:spPr>
            <a:xfrm>
              <a:off x="5718423" y="809024"/>
              <a:ext cx="94500" cy="94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lt1">
                <a:alpha val="89730"/>
              </a:scheme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6208804" y="809024"/>
              <a:ext cx="94500" cy="94500"/>
            </a:xfrm>
            <a:prstGeom prst="ellipse">
              <a:avLst/>
            </a:prstGeom>
            <a:solidFill>
              <a:schemeClr val="lt1">
                <a:alpha val="66520"/>
              </a:scheme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6453994" y="809024"/>
              <a:ext cx="94500" cy="94500"/>
            </a:xfrm>
            <a:prstGeom prst="ellipse">
              <a:avLst/>
            </a:prstGeom>
            <a:solidFill>
              <a:schemeClr val="lt1">
                <a:alpha val="54020"/>
              </a:scheme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 rot="10800000" flipH="1">
            <a:off x="4159199" y="4539099"/>
            <a:ext cx="825589" cy="93999"/>
            <a:chOff x="5718423" y="809024"/>
            <a:chExt cx="830071" cy="94500"/>
          </a:xfrm>
        </p:grpSpPr>
        <p:sp>
          <p:nvSpPr>
            <p:cNvPr id="19" name="Google Shape;19;p2"/>
            <p:cNvSpPr/>
            <p:nvPr/>
          </p:nvSpPr>
          <p:spPr>
            <a:xfrm>
              <a:off x="5718423" y="809024"/>
              <a:ext cx="94500" cy="94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lt1">
                <a:alpha val="89730"/>
              </a:scheme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6208804" y="809024"/>
              <a:ext cx="94500" cy="94500"/>
            </a:xfrm>
            <a:prstGeom prst="ellipse">
              <a:avLst/>
            </a:prstGeom>
            <a:solidFill>
              <a:schemeClr val="lt1">
                <a:alpha val="66520"/>
              </a:scheme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6453994" y="809024"/>
              <a:ext cx="94500" cy="94500"/>
            </a:xfrm>
            <a:prstGeom prst="ellipse">
              <a:avLst/>
            </a:prstGeom>
            <a:solidFill>
              <a:schemeClr val="lt1">
                <a:alpha val="54020"/>
              </a:scheme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" name="Google Shape;23;p2"/>
          <p:cNvGrpSpPr/>
          <p:nvPr/>
        </p:nvGrpSpPr>
        <p:grpSpPr>
          <a:xfrm rot="10800000" flipH="1">
            <a:off x="498549" y="419474"/>
            <a:ext cx="429322" cy="93999"/>
            <a:chOff x="5795037" y="809024"/>
            <a:chExt cx="431653" cy="94500"/>
          </a:xfrm>
        </p:grpSpPr>
        <p:sp>
          <p:nvSpPr>
            <p:cNvPr id="24" name="Google Shape;24;p2"/>
            <p:cNvSpPr/>
            <p:nvPr/>
          </p:nvSpPr>
          <p:spPr>
            <a:xfrm>
              <a:off x="5795037" y="809024"/>
              <a:ext cx="94500" cy="9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6132190" y="809024"/>
              <a:ext cx="94500" cy="94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1">
  <p:cSld name="CUSTOM_11"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8"/>
          <p:cNvSpPr/>
          <p:nvPr/>
        </p:nvSpPr>
        <p:spPr>
          <a:xfrm>
            <a:off x="284400" y="284400"/>
            <a:ext cx="8575200" cy="4574700"/>
          </a:xfrm>
          <a:prstGeom prst="roundRect">
            <a:avLst>
              <a:gd name="adj" fmla="val 5555"/>
            </a:avLst>
          </a:prstGeom>
          <a:gradFill>
            <a:gsLst>
              <a:gs pos="0">
                <a:srgbClr val="5352EE"/>
              </a:gs>
              <a:gs pos="100000">
                <a:srgbClr val="7882F3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18"/>
          <p:cNvSpPr txBox="1">
            <a:spLocks noGrp="1"/>
          </p:cNvSpPr>
          <p:nvPr>
            <p:ph type="subTitle" idx="1"/>
          </p:nvPr>
        </p:nvSpPr>
        <p:spPr>
          <a:xfrm>
            <a:off x="865100" y="2107125"/>
            <a:ext cx="3311400" cy="121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4" name="Google Shape;274;p18"/>
          <p:cNvSpPr txBox="1">
            <a:spLocks noGrp="1"/>
          </p:cNvSpPr>
          <p:nvPr>
            <p:ph type="title"/>
          </p:nvPr>
        </p:nvSpPr>
        <p:spPr>
          <a:xfrm>
            <a:off x="764300" y="1359000"/>
            <a:ext cx="341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75" name="Google Shape;275;p18"/>
          <p:cNvSpPr/>
          <p:nvPr/>
        </p:nvSpPr>
        <p:spPr>
          <a:xfrm>
            <a:off x="433200" y="393425"/>
            <a:ext cx="2763900" cy="1461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6" name="Google Shape;276;p18"/>
          <p:cNvGrpSpPr/>
          <p:nvPr/>
        </p:nvGrpSpPr>
        <p:grpSpPr>
          <a:xfrm rot="10800000" flipH="1">
            <a:off x="498549" y="419474"/>
            <a:ext cx="429322" cy="93999"/>
            <a:chOff x="5795037" y="809024"/>
            <a:chExt cx="431653" cy="94500"/>
          </a:xfrm>
        </p:grpSpPr>
        <p:sp>
          <p:nvSpPr>
            <p:cNvPr id="277" name="Google Shape;277;p18"/>
            <p:cNvSpPr/>
            <p:nvPr/>
          </p:nvSpPr>
          <p:spPr>
            <a:xfrm>
              <a:off x="5795037" y="809024"/>
              <a:ext cx="94500" cy="9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18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18"/>
            <p:cNvSpPr/>
            <p:nvPr/>
          </p:nvSpPr>
          <p:spPr>
            <a:xfrm>
              <a:off x="6132190" y="809024"/>
              <a:ext cx="94500" cy="94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0" name="Google Shape;280;p18"/>
          <p:cNvSpPr/>
          <p:nvPr/>
        </p:nvSpPr>
        <p:spPr>
          <a:xfrm flipH="1">
            <a:off x="7851885" y="4440000"/>
            <a:ext cx="873300" cy="1461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1" name="Google Shape;281;p18"/>
          <p:cNvGrpSpPr/>
          <p:nvPr/>
        </p:nvGrpSpPr>
        <p:grpSpPr>
          <a:xfrm rot="10800000">
            <a:off x="8230513" y="4466049"/>
            <a:ext cx="429322" cy="93999"/>
            <a:chOff x="5795037" y="809024"/>
            <a:chExt cx="431653" cy="94500"/>
          </a:xfrm>
        </p:grpSpPr>
        <p:sp>
          <p:nvSpPr>
            <p:cNvPr id="282" name="Google Shape;282;p18"/>
            <p:cNvSpPr/>
            <p:nvPr/>
          </p:nvSpPr>
          <p:spPr>
            <a:xfrm>
              <a:off x="5795037" y="809024"/>
              <a:ext cx="94500" cy="9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18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18"/>
            <p:cNvSpPr/>
            <p:nvPr/>
          </p:nvSpPr>
          <p:spPr>
            <a:xfrm>
              <a:off x="6132190" y="809024"/>
              <a:ext cx="94500" cy="94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5" name="Google Shape;285;p18"/>
          <p:cNvGrpSpPr/>
          <p:nvPr/>
        </p:nvGrpSpPr>
        <p:grpSpPr>
          <a:xfrm rot="-5400000" flipH="1">
            <a:off x="8191799" y="905324"/>
            <a:ext cx="825589" cy="93999"/>
            <a:chOff x="5718423" y="809024"/>
            <a:chExt cx="830071" cy="94500"/>
          </a:xfrm>
        </p:grpSpPr>
        <p:sp>
          <p:nvSpPr>
            <p:cNvPr id="286" name="Google Shape;286;p18"/>
            <p:cNvSpPr/>
            <p:nvPr/>
          </p:nvSpPr>
          <p:spPr>
            <a:xfrm>
              <a:off x="5718423" y="809024"/>
              <a:ext cx="94500" cy="94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18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lt1">
                <a:alpha val="89730"/>
              </a:scheme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18"/>
            <p:cNvSpPr/>
            <p:nvPr/>
          </p:nvSpPr>
          <p:spPr>
            <a:xfrm>
              <a:off x="6208804" y="809024"/>
              <a:ext cx="94500" cy="94500"/>
            </a:xfrm>
            <a:prstGeom prst="ellipse">
              <a:avLst/>
            </a:prstGeom>
            <a:solidFill>
              <a:schemeClr val="lt1">
                <a:alpha val="66520"/>
              </a:scheme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18"/>
            <p:cNvSpPr/>
            <p:nvPr/>
          </p:nvSpPr>
          <p:spPr>
            <a:xfrm>
              <a:off x="6453994" y="809024"/>
              <a:ext cx="94500" cy="94500"/>
            </a:xfrm>
            <a:prstGeom prst="ellipse">
              <a:avLst/>
            </a:prstGeom>
            <a:solidFill>
              <a:schemeClr val="lt1">
                <a:alpha val="54020"/>
              </a:scheme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7">
  <p:cSld name="SECTION_HEADER_1_1_1_1_1_1_1"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25"/>
          <p:cNvSpPr/>
          <p:nvPr/>
        </p:nvSpPr>
        <p:spPr>
          <a:xfrm>
            <a:off x="284400" y="284400"/>
            <a:ext cx="8575200" cy="4574700"/>
          </a:xfrm>
          <a:prstGeom prst="roundRect">
            <a:avLst>
              <a:gd name="adj" fmla="val 5555"/>
            </a:avLst>
          </a:prstGeom>
          <a:gradFill>
            <a:gsLst>
              <a:gs pos="0">
                <a:srgbClr val="5352EE"/>
              </a:gs>
              <a:gs pos="100000">
                <a:srgbClr val="7882F3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07;p25"/>
          <p:cNvSpPr/>
          <p:nvPr/>
        </p:nvSpPr>
        <p:spPr>
          <a:xfrm>
            <a:off x="433200" y="393425"/>
            <a:ext cx="2763900" cy="1461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8" name="Google Shape;408;p25"/>
          <p:cNvGrpSpPr/>
          <p:nvPr/>
        </p:nvGrpSpPr>
        <p:grpSpPr>
          <a:xfrm rot="10800000" flipH="1">
            <a:off x="498549" y="419474"/>
            <a:ext cx="429322" cy="93999"/>
            <a:chOff x="5795037" y="809024"/>
            <a:chExt cx="431653" cy="94500"/>
          </a:xfrm>
        </p:grpSpPr>
        <p:sp>
          <p:nvSpPr>
            <p:cNvPr id="409" name="Google Shape;409;p25"/>
            <p:cNvSpPr/>
            <p:nvPr/>
          </p:nvSpPr>
          <p:spPr>
            <a:xfrm>
              <a:off x="5795037" y="809024"/>
              <a:ext cx="94500" cy="9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25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25"/>
            <p:cNvSpPr/>
            <p:nvPr/>
          </p:nvSpPr>
          <p:spPr>
            <a:xfrm>
              <a:off x="6132190" y="809024"/>
              <a:ext cx="94500" cy="94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2" name="Google Shape;412;p25"/>
          <p:cNvSpPr/>
          <p:nvPr/>
        </p:nvSpPr>
        <p:spPr>
          <a:xfrm flipH="1">
            <a:off x="7851885" y="4440000"/>
            <a:ext cx="873300" cy="1461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3" name="Google Shape;413;p25"/>
          <p:cNvGrpSpPr/>
          <p:nvPr/>
        </p:nvGrpSpPr>
        <p:grpSpPr>
          <a:xfrm rot="10800000">
            <a:off x="8230513" y="4466049"/>
            <a:ext cx="429322" cy="93999"/>
            <a:chOff x="5795037" y="809024"/>
            <a:chExt cx="431653" cy="94500"/>
          </a:xfrm>
        </p:grpSpPr>
        <p:sp>
          <p:nvSpPr>
            <p:cNvPr id="414" name="Google Shape;414;p25"/>
            <p:cNvSpPr/>
            <p:nvPr/>
          </p:nvSpPr>
          <p:spPr>
            <a:xfrm>
              <a:off x="5795037" y="809024"/>
              <a:ext cx="94500" cy="9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25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25"/>
            <p:cNvSpPr/>
            <p:nvPr/>
          </p:nvSpPr>
          <p:spPr>
            <a:xfrm>
              <a:off x="6132190" y="809024"/>
              <a:ext cx="94500" cy="94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7" name="Google Shape;417;p25"/>
          <p:cNvGrpSpPr/>
          <p:nvPr/>
        </p:nvGrpSpPr>
        <p:grpSpPr>
          <a:xfrm rot="-5400000" flipH="1">
            <a:off x="8191799" y="905324"/>
            <a:ext cx="825589" cy="93999"/>
            <a:chOff x="5718423" y="809024"/>
            <a:chExt cx="830071" cy="94500"/>
          </a:xfrm>
        </p:grpSpPr>
        <p:sp>
          <p:nvSpPr>
            <p:cNvPr id="418" name="Google Shape;418;p25"/>
            <p:cNvSpPr/>
            <p:nvPr/>
          </p:nvSpPr>
          <p:spPr>
            <a:xfrm>
              <a:off x="5718423" y="809024"/>
              <a:ext cx="94500" cy="94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25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lt1">
                <a:alpha val="89730"/>
              </a:scheme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25"/>
            <p:cNvSpPr/>
            <p:nvPr/>
          </p:nvSpPr>
          <p:spPr>
            <a:xfrm>
              <a:off x="6208804" y="809024"/>
              <a:ext cx="94500" cy="94500"/>
            </a:xfrm>
            <a:prstGeom prst="ellipse">
              <a:avLst/>
            </a:prstGeom>
            <a:solidFill>
              <a:schemeClr val="lt1">
                <a:alpha val="66520"/>
              </a:scheme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25"/>
            <p:cNvSpPr/>
            <p:nvPr/>
          </p:nvSpPr>
          <p:spPr>
            <a:xfrm>
              <a:off x="6453994" y="809024"/>
              <a:ext cx="94500" cy="94500"/>
            </a:xfrm>
            <a:prstGeom prst="ellipse">
              <a:avLst/>
            </a:prstGeom>
            <a:solidFill>
              <a:schemeClr val="lt1">
                <a:alpha val="54020"/>
              </a:scheme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2" name="Google Shape;422;p25"/>
          <p:cNvSpPr txBox="1">
            <a:spLocks noGrp="1"/>
          </p:cNvSpPr>
          <p:nvPr>
            <p:ph type="title"/>
          </p:nvPr>
        </p:nvSpPr>
        <p:spPr>
          <a:xfrm>
            <a:off x="2428050" y="2387950"/>
            <a:ext cx="4287900" cy="61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23" name="Google Shape;423;p25"/>
          <p:cNvSpPr txBox="1">
            <a:spLocks noGrp="1"/>
          </p:cNvSpPr>
          <p:nvPr>
            <p:ph type="title" idx="2" hasCustomPrompt="1"/>
          </p:nvPr>
        </p:nvSpPr>
        <p:spPr>
          <a:xfrm>
            <a:off x="4101000" y="1615563"/>
            <a:ext cx="942000" cy="486300"/>
          </a:xfrm>
          <a:prstGeom prst="rect">
            <a:avLst/>
          </a:prstGeom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424" name="Google Shape;424;p25"/>
          <p:cNvSpPr txBox="1">
            <a:spLocks noGrp="1"/>
          </p:cNvSpPr>
          <p:nvPr>
            <p:ph type="subTitle" idx="1"/>
          </p:nvPr>
        </p:nvSpPr>
        <p:spPr>
          <a:xfrm>
            <a:off x="2768250" y="3225913"/>
            <a:ext cx="3607500" cy="34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p57"/>
          <p:cNvSpPr/>
          <p:nvPr/>
        </p:nvSpPr>
        <p:spPr>
          <a:xfrm>
            <a:off x="284400" y="284400"/>
            <a:ext cx="8575200" cy="4574700"/>
          </a:xfrm>
          <a:prstGeom prst="roundRect">
            <a:avLst>
              <a:gd name="adj" fmla="val 5555"/>
            </a:avLst>
          </a:prstGeom>
          <a:gradFill>
            <a:gsLst>
              <a:gs pos="0">
                <a:srgbClr val="5352EE"/>
              </a:gs>
              <a:gs pos="100000">
                <a:srgbClr val="7882F3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5" name="Google Shape;905;p57"/>
          <p:cNvSpPr/>
          <p:nvPr/>
        </p:nvSpPr>
        <p:spPr>
          <a:xfrm>
            <a:off x="433200" y="393425"/>
            <a:ext cx="873300" cy="1461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06" name="Google Shape;906;p57"/>
          <p:cNvGrpSpPr/>
          <p:nvPr/>
        </p:nvGrpSpPr>
        <p:grpSpPr>
          <a:xfrm rot="10800000" flipH="1">
            <a:off x="498549" y="419474"/>
            <a:ext cx="429322" cy="93999"/>
            <a:chOff x="5795037" y="809024"/>
            <a:chExt cx="431653" cy="94500"/>
          </a:xfrm>
        </p:grpSpPr>
        <p:sp>
          <p:nvSpPr>
            <p:cNvPr id="907" name="Google Shape;907;p57"/>
            <p:cNvSpPr/>
            <p:nvPr/>
          </p:nvSpPr>
          <p:spPr>
            <a:xfrm>
              <a:off x="5795037" y="809024"/>
              <a:ext cx="94500" cy="9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57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57"/>
            <p:cNvSpPr/>
            <p:nvPr/>
          </p:nvSpPr>
          <p:spPr>
            <a:xfrm>
              <a:off x="6132190" y="809024"/>
              <a:ext cx="94500" cy="94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0" name="Google Shape;910;p57"/>
          <p:cNvGrpSpPr/>
          <p:nvPr/>
        </p:nvGrpSpPr>
        <p:grpSpPr>
          <a:xfrm rot="-5400000" flipH="1">
            <a:off x="8191799" y="4126299"/>
            <a:ext cx="825589" cy="93999"/>
            <a:chOff x="5718423" y="809024"/>
            <a:chExt cx="830071" cy="94500"/>
          </a:xfrm>
        </p:grpSpPr>
        <p:sp>
          <p:nvSpPr>
            <p:cNvPr id="911" name="Google Shape;911;p57"/>
            <p:cNvSpPr/>
            <p:nvPr/>
          </p:nvSpPr>
          <p:spPr>
            <a:xfrm>
              <a:off x="5718423" y="809024"/>
              <a:ext cx="94500" cy="94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57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lt1">
                <a:alpha val="89730"/>
              </a:scheme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57"/>
            <p:cNvSpPr/>
            <p:nvPr/>
          </p:nvSpPr>
          <p:spPr>
            <a:xfrm>
              <a:off x="6208804" y="809024"/>
              <a:ext cx="94500" cy="94500"/>
            </a:xfrm>
            <a:prstGeom prst="ellipse">
              <a:avLst/>
            </a:prstGeom>
            <a:solidFill>
              <a:schemeClr val="lt1">
                <a:alpha val="66520"/>
              </a:scheme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57"/>
            <p:cNvSpPr/>
            <p:nvPr/>
          </p:nvSpPr>
          <p:spPr>
            <a:xfrm>
              <a:off x="6453994" y="809024"/>
              <a:ext cx="94500" cy="94500"/>
            </a:xfrm>
            <a:prstGeom prst="ellipse">
              <a:avLst/>
            </a:prstGeom>
            <a:solidFill>
              <a:schemeClr val="lt1">
                <a:alpha val="54020"/>
              </a:scheme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58"/>
          <p:cNvSpPr/>
          <p:nvPr/>
        </p:nvSpPr>
        <p:spPr>
          <a:xfrm>
            <a:off x="284400" y="284400"/>
            <a:ext cx="8575200" cy="4574700"/>
          </a:xfrm>
          <a:prstGeom prst="roundRect">
            <a:avLst>
              <a:gd name="adj" fmla="val 5555"/>
            </a:avLst>
          </a:prstGeom>
          <a:gradFill>
            <a:gsLst>
              <a:gs pos="0">
                <a:srgbClr val="5352EE"/>
              </a:gs>
              <a:gs pos="100000">
                <a:srgbClr val="7882F3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7" name="Google Shape;917;p58"/>
          <p:cNvSpPr/>
          <p:nvPr/>
        </p:nvSpPr>
        <p:spPr>
          <a:xfrm>
            <a:off x="433200" y="393425"/>
            <a:ext cx="2763900" cy="1461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18" name="Google Shape;918;p58"/>
          <p:cNvGrpSpPr/>
          <p:nvPr/>
        </p:nvGrpSpPr>
        <p:grpSpPr>
          <a:xfrm rot="10800000" flipH="1">
            <a:off x="498549" y="419474"/>
            <a:ext cx="429322" cy="93999"/>
            <a:chOff x="5795037" y="809024"/>
            <a:chExt cx="431653" cy="94500"/>
          </a:xfrm>
        </p:grpSpPr>
        <p:sp>
          <p:nvSpPr>
            <p:cNvPr id="919" name="Google Shape;919;p58"/>
            <p:cNvSpPr/>
            <p:nvPr/>
          </p:nvSpPr>
          <p:spPr>
            <a:xfrm>
              <a:off x="5795037" y="809024"/>
              <a:ext cx="94500" cy="9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58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58"/>
            <p:cNvSpPr/>
            <p:nvPr/>
          </p:nvSpPr>
          <p:spPr>
            <a:xfrm>
              <a:off x="6132190" y="809024"/>
              <a:ext cx="94500" cy="94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2" name="Google Shape;922;p58"/>
          <p:cNvGrpSpPr/>
          <p:nvPr/>
        </p:nvGrpSpPr>
        <p:grpSpPr>
          <a:xfrm rot="-5400000" flipH="1">
            <a:off x="8191799" y="4126299"/>
            <a:ext cx="825589" cy="93999"/>
            <a:chOff x="5718423" y="809024"/>
            <a:chExt cx="830071" cy="94500"/>
          </a:xfrm>
        </p:grpSpPr>
        <p:sp>
          <p:nvSpPr>
            <p:cNvPr id="923" name="Google Shape;923;p58"/>
            <p:cNvSpPr/>
            <p:nvPr/>
          </p:nvSpPr>
          <p:spPr>
            <a:xfrm>
              <a:off x="5718423" y="809024"/>
              <a:ext cx="94500" cy="94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58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lt1">
                <a:alpha val="89730"/>
              </a:scheme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58"/>
            <p:cNvSpPr/>
            <p:nvPr/>
          </p:nvSpPr>
          <p:spPr>
            <a:xfrm>
              <a:off x="6208804" y="809024"/>
              <a:ext cx="94500" cy="94500"/>
            </a:xfrm>
            <a:prstGeom prst="ellipse">
              <a:avLst/>
            </a:prstGeom>
            <a:solidFill>
              <a:schemeClr val="lt1">
                <a:alpha val="66520"/>
              </a:scheme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58"/>
            <p:cNvSpPr/>
            <p:nvPr/>
          </p:nvSpPr>
          <p:spPr>
            <a:xfrm>
              <a:off x="6453994" y="809024"/>
              <a:ext cx="94500" cy="94500"/>
            </a:xfrm>
            <a:prstGeom prst="ellipse">
              <a:avLst/>
            </a:prstGeom>
            <a:solidFill>
              <a:schemeClr val="lt1">
                <a:alpha val="54020"/>
              </a:scheme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9_1_1">
    <p:spTree>
      <p:nvGrpSpPr>
        <p:cNvPr id="1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p59"/>
          <p:cNvSpPr/>
          <p:nvPr/>
        </p:nvSpPr>
        <p:spPr>
          <a:xfrm>
            <a:off x="284400" y="284400"/>
            <a:ext cx="8575200" cy="4574700"/>
          </a:xfrm>
          <a:prstGeom prst="roundRect">
            <a:avLst>
              <a:gd name="adj" fmla="val 5555"/>
            </a:avLst>
          </a:prstGeom>
          <a:gradFill>
            <a:gsLst>
              <a:gs pos="0">
                <a:srgbClr val="5352EE"/>
              </a:gs>
              <a:gs pos="100000">
                <a:srgbClr val="7882F3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9" name="Google Shape;929;p59"/>
          <p:cNvSpPr/>
          <p:nvPr/>
        </p:nvSpPr>
        <p:spPr>
          <a:xfrm flipH="1">
            <a:off x="7839315" y="393425"/>
            <a:ext cx="873300" cy="1461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30" name="Google Shape;930;p59"/>
          <p:cNvGrpSpPr/>
          <p:nvPr/>
        </p:nvGrpSpPr>
        <p:grpSpPr>
          <a:xfrm rot="10800000">
            <a:off x="8217944" y="419474"/>
            <a:ext cx="429322" cy="93999"/>
            <a:chOff x="5795037" y="809024"/>
            <a:chExt cx="431653" cy="94500"/>
          </a:xfrm>
        </p:grpSpPr>
        <p:sp>
          <p:nvSpPr>
            <p:cNvPr id="931" name="Google Shape;931;p59"/>
            <p:cNvSpPr/>
            <p:nvPr/>
          </p:nvSpPr>
          <p:spPr>
            <a:xfrm>
              <a:off x="5795037" y="809024"/>
              <a:ext cx="94500" cy="9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59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59"/>
            <p:cNvSpPr/>
            <p:nvPr/>
          </p:nvSpPr>
          <p:spPr>
            <a:xfrm>
              <a:off x="6132190" y="809024"/>
              <a:ext cx="94500" cy="94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34" name="Google Shape;934;p59"/>
          <p:cNvSpPr/>
          <p:nvPr/>
        </p:nvSpPr>
        <p:spPr>
          <a:xfrm>
            <a:off x="429430" y="4440000"/>
            <a:ext cx="873300" cy="1461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35" name="Google Shape;935;p59"/>
          <p:cNvGrpSpPr/>
          <p:nvPr/>
        </p:nvGrpSpPr>
        <p:grpSpPr>
          <a:xfrm rot="10800000" flipH="1">
            <a:off x="494779" y="4466049"/>
            <a:ext cx="429322" cy="93999"/>
            <a:chOff x="5795037" y="809024"/>
            <a:chExt cx="431653" cy="94500"/>
          </a:xfrm>
        </p:grpSpPr>
        <p:sp>
          <p:nvSpPr>
            <p:cNvPr id="936" name="Google Shape;936;p59"/>
            <p:cNvSpPr/>
            <p:nvPr/>
          </p:nvSpPr>
          <p:spPr>
            <a:xfrm>
              <a:off x="5795037" y="809024"/>
              <a:ext cx="94500" cy="9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59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59"/>
            <p:cNvSpPr/>
            <p:nvPr/>
          </p:nvSpPr>
          <p:spPr>
            <a:xfrm>
              <a:off x="6132190" y="809024"/>
              <a:ext cx="94500" cy="94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9_1_1_1">
    <p:spTree>
      <p:nvGrpSpPr>
        <p:cNvPr id="1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60"/>
          <p:cNvSpPr/>
          <p:nvPr/>
        </p:nvSpPr>
        <p:spPr>
          <a:xfrm>
            <a:off x="284400" y="284400"/>
            <a:ext cx="8575200" cy="4574700"/>
          </a:xfrm>
          <a:prstGeom prst="roundRect">
            <a:avLst>
              <a:gd name="adj" fmla="val 5555"/>
            </a:avLst>
          </a:prstGeom>
          <a:gradFill>
            <a:gsLst>
              <a:gs pos="0">
                <a:srgbClr val="5352EE"/>
              </a:gs>
              <a:gs pos="100000">
                <a:srgbClr val="7882F3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41" name="Google Shape;941;p60"/>
          <p:cNvGrpSpPr/>
          <p:nvPr/>
        </p:nvGrpSpPr>
        <p:grpSpPr>
          <a:xfrm rot="-5400000" flipH="1">
            <a:off x="8191799" y="905324"/>
            <a:ext cx="825589" cy="93999"/>
            <a:chOff x="5718423" y="809024"/>
            <a:chExt cx="830071" cy="94500"/>
          </a:xfrm>
        </p:grpSpPr>
        <p:sp>
          <p:nvSpPr>
            <p:cNvPr id="942" name="Google Shape;942;p60"/>
            <p:cNvSpPr/>
            <p:nvPr/>
          </p:nvSpPr>
          <p:spPr>
            <a:xfrm>
              <a:off x="5718423" y="809024"/>
              <a:ext cx="94500" cy="94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60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lt1">
                <a:alpha val="89730"/>
              </a:scheme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60"/>
            <p:cNvSpPr/>
            <p:nvPr/>
          </p:nvSpPr>
          <p:spPr>
            <a:xfrm>
              <a:off x="6208804" y="809024"/>
              <a:ext cx="94500" cy="94500"/>
            </a:xfrm>
            <a:prstGeom prst="ellipse">
              <a:avLst/>
            </a:prstGeom>
            <a:solidFill>
              <a:schemeClr val="lt1">
                <a:alpha val="66520"/>
              </a:scheme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60"/>
            <p:cNvSpPr/>
            <p:nvPr/>
          </p:nvSpPr>
          <p:spPr>
            <a:xfrm>
              <a:off x="6453994" y="809024"/>
              <a:ext cx="94500" cy="94500"/>
            </a:xfrm>
            <a:prstGeom prst="ellipse">
              <a:avLst/>
            </a:prstGeom>
            <a:solidFill>
              <a:schemeClr val="lt1">
                <a:alpha val="54020"/>
              </a:scheme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46" name="Google Shape;946;p60"/>
          <p:cNvSpPr/>
          <p:nvPr/>
        </p:nvSpPr>
        <p:spPr>
          <a:xfrm>
            <a:off x="433200" y="393425"/>
            <a:ext cx="2763900" cy="1461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47" name="Google Shape;947;p60"/>
          <p:cNvGrpSpPr/>
          <p:nvPr/>
        </p:nvGrpSpPr>
        <p:grpSpPr>
          <a:xfrm rot="10800000" flipH="1">
            <a:off x="498549" y="419474"/>
            <a:ext cx="429322" cy="93999"/>
            <a:chOff x="5795037" y="809024"/>
            <a:chExt cx="431653" cy="94500"/>
          </a:xfrm>
        </p:grpSpPr>
        <p:sp>
          <p:nvSpPr>
            <p:cNvPr id="948" name="Google Shape;948;p60"/>
            <p:cNvSpPr/>
            <p:nvPr/>
          </p:nvSpPr>
          <p:spPr>
            <a:xfrm>
              <a:off x="5795037" y="809024"/>
              <a:ext cx="94500" cy="9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60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60"/>
            <p:cNvSpPr/>
            <p:nvPr/>
          </p:nvSpPr>
          <p:spPr>
            <a:xfrm>
              <a:off x="6132190" y="809024"/>
              <a:ext cx="94500" cy="94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Char char="●"/>
              <a:defRPr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Char char="○"/>
              <a:defRPr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Char char="■"/>
              <a:defRPr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Char char="●"/>
              <a:defRPr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Char char="○"/>
              <a:defRPr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Char char="■"/>
              <a:defRPr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Char char="●"/>
              <a:defRPr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Char char="○"/>
              <a:defRPr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Darker Grotesque"/>
              <a:buChar char="■"/>
              <a:defRPr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8" r:id="rId2"/>
    <p:sldLayoutId id="2147483664" r:id="rId3"/>
    <p:sldLayoutId id="2147483671" r:id="rId4"/>
    <p:sldLayoutId id="2147483703" r:id="rId5"/>
    <p:sldLayoutId id="2147483704" r:id="rId6"/>
    <p:sldLayoutId id="2147483705" r:id="rId7"/>
    <p:sldLayoutId id="2147483706" r:id="rId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37">
          <p15:clr>
            <a:srgbClr val="EA4335"/>
          </p15:clr>
        </p15:guide>
        <p15:guide id="2" pos="447">
          <p15:clr>
            <a:srgbClr val="EA4335"/>
          </p15:clr>
        </p15:guide>
        <p15:guide id="3" orient="horz" pos="2903">
          <p15:clr>
            <a:srgbClr val="EA4335"/>
          </p15:clr>
        </p15:guide>
        <p15:guide id="4" pos="5313">
          <p15:clr>
            <a:srgbClr val="EA4335"/>
          </p15:clr>
        </p15:guide>
        <p15:guide id="5" pos="2880">
          <p15:clr>
            <a:srgbClr val="EA4335"/>
          </p15:clr>
        </p15:guide>
        <p15:guide id="6" orient="horz" pos="1620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2.xml"/><Relationship Id="rId5" Type="http://schemas.openxmlformats.org/officeDocument/2006/relationships/image" Target="../media/image80.png"/><Relationship Id="rId4" Type="http://schemas.openxmlformats.org/officeDocument/2006/relationships/customXml" Target="../ink/ink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0.png"/><Relationship Id="rId7" Type="http://schemas.openxmlformats.org/officeDocument/2006/relationships/customXml" Target="../ink/ink4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customXml" Target="../ink/ink3.xml"/><Relationship Id="rId10" Type="http://schemas.openxmlformats.org/officeDocument/2006/relationships/image" Target="../media/image14.png"/><Relationship Id="rId4" Type="http://schemas.openxmlformats.org/officeDocument/2006/relationships/image" Target="../media/image11.png"/><Relationship Id="rId9" Type="http://schemas.openxmlformats.org/officeDocument/2006/relationships/customXml" Target="../ink/ink5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customXml" Target="../ink/ink7.xml"/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6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customXml" Target="../ink/ink10.xml"/><Relationship Id="rId13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2.png"/><Relationship Id="rId12" Type="http://schemas.openxmlformats.org/officeDocument/2006/relationships/customXml" Target="../ink/ink12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9.xml"/><Relationship Id="rId11" Type="http://schemas.openxmlformats.org/officeDocument/2006/relationships/image" Target="../media/image24.png"/><Relationship Id="rId5" Type="http://schemas.openxmlformats.org/officeDocument/2006/relationships/image" Target="../media/image21.png"/><Relationship Id="rId15" Type="http://schemas.openxmlformats.org/officeDocument/2006/relationships/image" Target="../media/image26.png"/><Relationship Id="rId10" Type="http://schemas.openxmlformats.org/officeDocument/2006/relationships/customXml" Target="../ink/ink11.xml"/><Relationship Id="rId4" Type="http://schemas.openxmlformats.org/officeDocument/2006/relationships/customXml" Target="../ink/ink8.xml"/><Relationship Id="rId9" Type="http://schemas.openxmlformats.org/officeDocument/2006/relationships/image" Target="../media/image23.png"/><Relationship Id="rId14" Type="http://schemas.openxmlformats.org/officeDocument/2006/relationships/customXml" Target="../ink/ink1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0.png"/><Relationship Id="rId3" Type="http://schemas.openxmlformats.org/officeDocument/2006/relationships/image" Target="../media/image27.png"/><Relationship Id="rId7" Type="http://schemas.openxmlformats.org/officeDocument/2006/relationships/customXml" Target="../ink/ink15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0.png"/><Relationship Id="rId5" Type="http://schemas.openxmlformats.org/officeDocument/2006/relationships/customXml" Target="../ink/ink14.xml"/><Relationship Id="rId10" Type="http://schemas.openxmlformats.org/officeDocument/2006/relationships/image" Target="../media/image29.png"/><Relationship Id="rId4" Type="http://schemas.openxmlformats.org/officeDocument/2006/relationships/image" Target="../media/image28.png"/><Relationship Id="rId9" Type="http://schemas.openxmlformats.org/officeDocument/2006/relationships/customXml" Target="../ink/ink16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7.png"/><Relationship Id="rId7" Type="http://schemas.openxmlformats.org/officeDocument/2006/relationships/customXml" Target="../ink/ink18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png"/><Relationship Id="rId5" Type="http://schemas.openxmlformats.org/officeDocument/2006/relationships/customXml" Target="../ink/ink17.xml"/><Relationship Id="rId10" Type="http://schemas.openxmlformats.org/officeDocument/2006/relationships/image" Target="../media/image29.png"/><Relationship Id="rId4" Type="http://schemas.openxmlformats.org/officeDocument/2006/relationships/image" Target="../media/image28.png"/><Relationship Id="rId9" Type="http://schemas.openxmlformats.org/officeDocument/2006/relationships/customXml" Target="../ink/ink1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png"/><Relationship Id="rId5" Type="http://schemas.openxmlformats.org/officeDocument/2006/relationships/customXml" Target="../ink/ink20.xml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customXml" Target="../ink/ink23.xml"/><Relationship Id="rId13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39.png"/><Relationship Id="rId12" Type="http://schemas.openxmlformats.org/officeDocument/2006/relationships/customXml" Target="../ink/ink25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22.xml"/><Relationship Id="rId11" Type="http://schemas.openxmlformats.org/officeDocument/2006/relationships/image" Target="../media/image41.png"/><Relationship Id="rId5" Type="http://schemas.openxmlformats.org/officeDocument/2006/relationships/image" Target="../media/image38.png"/><Relationship Id="rId15" Type="http://schemas.openxmlformats.org/officeDocument/2006/relationships/image" Target="../media/image43.png"/><Relationship Id="rId10" Type="http://schemas.openxmlformats.org/officeDocument/2006/relationships/customXml" Target="../ink/ink24.xml"/><Relationship Id="rId4" Type="http://schemas.openxmlformats.org/officeDocument/2006/relationships/customXml" Target="../ink/ink21.xml"/><Relationship Id="rId9" Type="http://schemas.openxmlformats.org/officeDocument/2006/relationships/image" Target="../media/image40.png"/><Relationship Id="rId14" Type="http://schemas.openxmlformats.org/officeDocument/2006/relationships/customXml" Target="../ink/ink2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28.xml"/><Relationship Id="rId5" Type="http://schemas.openxmlformats.org/officeDocument/2006/relationships/image" Target="../media/image45.png"/><Relationship Id="rId4" Type="http://schemas.openxmlformats.org/officeDocument/2006/relationships/customXml" Target="../ink/ink27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customXml" Target="../ink/ink31.xml"/><Relationship Id="rId13" Type="http://schemas.openxmlformats.org/officeDocument/2006/relationships/image" Target="../media/image51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12" Type="http://schemas.openxmlformats.org/officeDocument/2006/relationships/customXml" Target="../ink/ink33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30.xml"/><Relationship Id="rId11" Type="http://schemas.openxmlformats.org/officeDocument/2006/relationships/image" Target="../media/image50.png"/><Relationship Id="rId5" Type="http://schemas.openxmlformats.org/officeDocument/2006/relationships/image" Target="../media/image47.png"/><Relationship Id="rId10" Type="http://schemas.openxmlformats.org/officeDocument/2006/relationships/customXml" Target="../ink/ink32.xml"/><Relationship Id="rId4" Type="http://schemas.openxmlformats.org/officeDocument/2006/relationships/customXml" Target="../ink/ink29.xml"/><Relationship Id="rId9" Type="http://schemas.openxmlformats.org/officeDocument/2006/relationships/image" Target="../media/image49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customXml" Target="../ink/ink36.xml"/><Relationship Id="rId3" Type="http://schemas.openxmlformats.org/officeDocument/2006/relationships/customXml" Target="../ink/ink34.xml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2.png"/><Relationship Id="rId5" Type="http://schemas.openxmlformats.org/officeDocument/2006/relationships/customXml" Target="../ink/ink35.xml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customXml" Target="../ink/ink37.xml"/><Relationship Id="rId7" Type="http://schemas.openxmlformats.org/officeDocument/2006/relationships/customXml" Target="../ink/ink38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10" Type="http://schemas.openxmlformats.org/officeDocument/2006/relationships/image" Target="../media/image58.png"/><Relationship Id="rId4" Type="http://schemas.openxmlformats.org/officeDocument/2006/relationships/image" Target="../media/image49.png"/><Relationship Id="rId9" Type="http://schemas.openxmlformats.org/officeDocument/2006/relationships/customXml" Target="../ink/ink3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ustomXml" Target="../ink/ink40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0.jpeg"/><Relationship Id="rId5" Type="http://schemas.openxmlformats.org/officeDocument/2006/relationships/image" Target="../media/image59.png"/><Relationship Id="rId4" Type="http://schemas.openxmlformats.org/officeDocument/2006/relationships/image" Target="../media/image4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p64"/>
          <p:cNvSpPr/>
          <p:nvPr/>
        </p:nvSpPr>
        <p:spPr>
          <a:xfrm>
            <a:off x="637700" y="1499350"/>
            <a:ext cx="3813000" cy="6390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k-SK" sz="2800" b="1" dirty="0">
                <a:solidFill>
                  <a:srgbClr val="7030A0"/>
                </a:solidFill>
                <a:latin typeface="Montserrat" pitchFamily="2" charset="0"/>
              </a:rPr>
              <a:t>5. cvičenie</a:t>
            </a:r>
            <a:endParaRPr sz="2800" b="1" dirty="0">
              <a:solidFill>
                <a:srgbClr val="7030A0"/>
              </a:solidFill>
              <a:latin typeface="Montserrat" pitchFamily="2" charset="0"/>
            </a:endParaRPr>
          </a:p>
        </p:txBody>
      </p:sp>
      <p:sp>
        <p:nvSpPr>
          <p:cNvPr id="962" name="Google Shape;962;p64"/>
          <p:cNvSpPr txBox="1">
            <a:spLocks noGrp="1"/>
          </p:cNvSpPr>
          <p:nvPr>
            <p:ph type="ctrTitle"/>
          </p:nvPr>
        </p:nvSpPr>
        <p:spPr>
          <a:xfrm>
            <a:off x="644094" y="2321012"/>
            <a:ext cx="3890700" cy="195566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k-SK" sz="3200" b="1" dirty="0">
                <a:solidFill>
                  <a:schemeClr val="accent6"/>
                </a:solidFill>
              </a:rPr>
              <a:t>$_GET a $_POST,</a:t>
            </a:r>
            <a:br>
              <a:rPr lang="sk-SK" sz="3200" b="1" dirty="0">
                <a:solidFill>
                  <a:schemeClr val="accent6"/>
                </a:solidFill>
              </a:rPr>
            </a:br>
            <a:r>
              <a:rPr lang="sk-SK" sz="3200" b="1" dirty="0">
                <a:solidFill>
                  <a:schemeClr val="accent6"/>
                </a:solidFill>
              </a:rPr>
              <a:t>PHP a SQL</a:t>
            </a:r>
            <a:endParaRPr sz="3200" b="1" dirty="0">
              <a:solidFill>
                <a:schemeClr val="accent6"/>
              </a:solidFill>
            </a:endParaRPr>
          </a:p>
        </p:txBody>
      </p:sp>
      <p:sp>
        <p:nvSpPr>
          <p:cNvPr id="963" name="Google Shape;963;p64"/>
          <p:cNvSpPr txBox="1">
            <a:spLocks noGrp="1"/>
          </p:cNvSpPr>
          <p:nvPr>
            <p:ph type="subTitle" idx="1"/>
          </p:nvPr>
        </p:nvSpPr>
        <p:spPr>
          <a:xfrm>
            <a:off x="408400" y="4286854"/>
            <a:ext cx="38907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k-SK" dirty="0"/>
              <a:t>Skriptovacie jazyky - PHP - cvičenia</a:t>
            </a:r>
            <a:endParaRPr dirty="0"/>
          </a:p>
        </p:txBody>
      </p:sp>
      <p:grpSp>
        <p:nvGrpSpPr>
          <p:cNvPr id="964" name="Google Shape;964;p64"/>
          <p:cNvGrpSpPr/>
          <p:nvPr/>
        </p:nvGrpSpPr>
        <p:grpSpPr>
          <a:xfrm flipH="1">
            <a:off x="725449" y="1167312"/>
            <a:ext cx="825589" cy="93999"/>
            <a:chOff x="5718423" y="809024"/>
            <a:chExt cx="830071" cy="94500"/>
          </a:xfrm>
        </p:grpSpPr>
        <p:sp>
          <p:nvSpPr>
            <p:cNvPr id="965" name="Google Shape;965;p64"/>
            <p:cNvSpPr/>
            <p:nvPr/>
          </p:nvSpPr>
          <p:spPr>
            <a:xfrm>
              <a:off x="5718423" y="809024"/>
              <a:ext cx="94500" cy="94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64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lt1">
                <a:alpha val="89730"/>
              </a:scheme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64"/>
            <p:cNvSpPr/>
            <p:nvPr/>
          </p:nvSpPr>
          <p:spPr>
            <a:xfrm>
              <a:off x="6208804" y="809024"/>
              <a:ext cx="94500" cy="94500"/>
            </a:xfrm>
            <a:prstGeom prst="ellipse">
              <a:avLst/>
            </a:prstGeom>
            <a:solidFill>
              <a:schemeClr val="lt1">
                <a:alpha val="66520"/>
              </a:scheme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64"/>
            <p:cNvSpPr/>
            <p:nvPr/>
          </p:nvSpPr>
          <p:spPr>
            <a:xfrm>
              <a:off x="6453994" y="809024"/>
              <a:ext cx="94500" cy="94500"/>
            </a:xfrm>
            <a:prstGeom prst="ellipse">
              <a:avLst/>
            </a:prstGeom>
            <a:solidFill>
              <a:schemeClr val="lt1">
                <a:alpha val="54020"/>
              </a:scheme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" name="Google Shape;1269;p71">
            <a:extLst>
              <a:ext uri="{FF2B5EF4-FFF2-40B4-BE49-F238E27FC236}">
                <a16:creationId xmlns:a16="http://schemas.microsoft.com/office/drawing/2014/main" id="{EC947E2B-11B1-8CE1-654F-C25DDE519D75}"/>
              </a:ext>
            </a:extLst>
          </p:cNvPr>
          <p:cNvGrpSpPr/>
          <p:nvPr/>
        </p:nvGrpSpPr>
        <p:grpSpPr>
          <a:xfrm>
            <a:off x="4225706" y="980656"/>
            <a:ext cx="4500727" cy="3182189"/>
            <a:chOff x="1184114" y="1193721"/>
            <a:chExt cx="3560459" cy="2517383"/>
          </a:xfrm>
        </p:grpSpPr>
        <p:grpSp>
          <p:nvGrpSpPr>
            <p:cNvPr id="3" name="Google Shape;1270;p71">
              <a:extLst>
                <a:ext uri="{FF2B5EF4-FFF2-40B4-BE49-F238E27FC236}">
                  <a16:creationId xmlns:a16="http://schemas.microsoft.com/office/drawing/2014/main" id="{37F4D678-9108-0809-169E-FCB9465E7DBC}"/>
                </a:ext>
              </a:extLst>
            </p:cNvPr>
            <p:cNvGrpSpPr/>
            <p:nvPr/>
          </p:nvGrpSpPr>
          <p:grpSpPr>
            <a:xfrm rot="5400000">
              <a:off x="2238560" y="1187172"/>
              <a:ext cx="801000" cy="814097"/>
              <a:chOff x="5372267" y="434783"/>
              <a:chExt cx="801000" cy="814097"/>
            </a:xfrm>
          </p:grpSpPr>
          <p:sp>
            <p:nvSpPr>
              <p:cNvPr id="35" name="Google Shape;1271;p71">
                <a:extLst>
                  <a:ext uri="{FF2B5EF4-FFF2-40B4-BE49-F238E27FC236}">
                    <a16:creationId xmlns:a16="http://schemas.microsoft.com/office/drawing/2014/main" id="{680723B2-70D1-4BD0-304E-BCF9C8E76568}"/>
                  </a:ext>
                </a:extLst>
              </p:cNvPr>
              <p:cNvSpPr/>
              <p:nvPr/>
            </p:nvSpPr>
            <p:spPr>
              <a:xfrm>
                <a:off x="5372267" y="434783"/>
                <a:ext cx="801000" cy="801000"/>
              </a:xfrm>
              <a:prstGeom prst="blockArc">
                <a:avLst>
                  <a:gd name="adj1" fmla="val 10800000"/>
                  <a:gd name="adj2" fmla="val 0"/>
                  <a:gd name="adj3" fmla="val 25000"/>
                </a:avLst>
              </a:prstGeom>
              <a:solidFill>
                <a:schemeClr val="accent2"/>
              </a:solidFill>
              <a:ln>
                <a:noFill/>
              </a:ln>
              <a:effectLst>
                <a:outerShdw blurRad="485775" dist="114300" dir="2940000" algn="bl" rotWithShape="0">
                  <a:schemeClr val="dk1">
                    <a:alpha val="6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1272;p71">
                <a:extLst>
                  <a:ext uri="{FF2B5EF4-FFF2-40B4-BE49-F238E27FC236}">
                    <a16:creationId xmlns:a16="http://schemas.microsoft.com/office/drawing/2014/main" id="{CB446E8A-E919-729F-BE5C-057C788DA63B}"/>
                  </a:ext>
                </a:extLst>
              </p:cNvPr>
              <p:cNvSpPr/>
              <p:nvPr/>
            </p:nvSpPr>
            <p:spPr>
              <a:xfrm rot="10800000" flipH="1">
                <a:off x="5372267" y="447880"/>
                <a:ext cx="801000" cy="801000"/>
              </a:xfrm>
              <a:prstGeom prst="blockArc">
                <a:avLst>
                  <a:gd name="adj1" fmla="val 10800000"/>
                  <a:gd name="adj2" fmla="val 0"/>
                  <a:gd name="adj3" fmla="val 25000"/>
                </a:avLst>
              </a:prstGeom>
              <a:solidFill>
                <a:schemeClr val="accent4"/>
              </a:solidFill>
              <a:ln>
                <a:noFill/>
              </a:ln>
              <a:effectLst>
                <a:outerShdw blurRad="485775" dist="114300" dir="2940000" algn="bl" rotWithShape="0">
                  <a:schemeClr val="dk1">
                    <a:alpha val="6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" name="Google Shape;1273;p71">
              <a:extLst>
                <a:ext uri="{FF2B5EF4-FFF2-40B4-BE49-F238E27FC236}">
                  <a16:creationId xmlns:a16="http://schemas.microsoft.com/office/drawing/2014/main" id="{40AC5E02-8F75-814F-6A5E-FAB66B4A8448}"/>
                </a:ext>
              </a:extLst>
            </p:cNvPr>
            <p:cNvSpPr/>
            <p:nvPr/>
          </p:nvSpPr>
          <p:spPr>
            <a:xfrm flipH="1">
              <a:off x="4198573" y="2675289"/>
              <a:ext cx="546000" cy="745895"/>
            </a:xfrm>
            <a:custGeom>
              <a:avLst/>
              <a:gdLst/>
              <a:ahLst/>
              <a:cxnLst/>
              <a:rect l="l" t="t" r="r" b="b"/>
              <a:pathLst>
                <a:path w="21685" h="29624" extrusionOk="0">
                  <a:moveTo>
                    <a:pt x="2926" y="0"/>
                  </a:moveTo>
                  <a:cubicBezTo>
                    <a:pt x="2543" y="0"/>
                    <a:pt x="2202" y="204"/>
                    <a:pt x="2009" y="397"/>
                  </a:cubicBezTo>
                  <a:cubicBezTo>
                    <a:pt x="0" y="2406"/>
                    <a:pt x="3424" y="4392"/>
                    <a:pt x="4292" y="5830"/>
                  </a:cubicBezTo>
                  <a:cubicBezTo>
                    <a:pt x="4862" y="7245"/>
                    <a:pt x="4292" y="8957"/>
                    <a:pt x="3995" y="10395"/>
                  </a:cubicBezTo>
                  <a:cubicBezTo>
                    <a:pt x="3995" y="11810"/>
                    <a:pt x="4292" y="13248"/>
                    <a:pt x="5707" y="14093"/>
                  </a:cubicBezTo>
                  <a:cubicBezTo>
                    <a:pt x="6574" y="14663"/>
                    <a:pt x="7419" y="15234"/>
                    <a:pt x="7989" y="16101"/>
                  </a:cubicBezTo>
                  <a:cubicBezTo>
                    <a:pt x="8857" y="17243"/>
                    <a:pt x="9131" y="18658"/>
                    <a:pt x="9131" y="20096"/>
                  </a:cubicBezTo>
                  <a:cubicBezTo>
                    <a:pt x="8857" y="21237"/>
                    <a:pt x="8560" y="22652"/>
                    <a:pt x="8560" y="24090"/>
                  </a:cubicBezTo>
                  <a:cubicBezTo>
                    <a:pt x="8560" y="24935"/>
                    <a:pt x="8560" y="26373"/>
                    <a:pt x="9427" y="27217"/>
                  </a:cubicBezTo>
                  <a:lnTo>
                    <a:pt x="9427" y="27514"/>
                  </a:lnTo>
                  <a:cubicBezTo>
                    <a:pt x="10272" y="28358"/>
                    <a:pt x="11413" y="28929"/>
                    <a:pt x="12280" y="29500"/>
                  </a:cubicBezTo>
                  <a:cubicBezTo>
                    <a:pt x="12530" y="29587"/>
                    <a:pt x="12831" y="29623"/>
                    <a:pt x="13153" y="29623"/>
                  </a:cubicBezTo>
                  <a:cubicBezTo>
                    <a:pt x="13922" y="29623"/>
                    <a:pt x="14812" y="29419"/>
                    <a:pt x="15408" y="29226"/>
                  </a:cubicBezTo>
                  <a:cubicBezTo>
                    <a:pt x="17416" y="28655"/>
                    <a:pt x="19402" y="27217"/>
                    <a:pt x="20269" y="25231"/>
                  </a:cubicBezTo>
                  <a:cubicBezTo>
                    <a:pt x="21684" y="22081"/>
                    <a:pt x="20543" y="18087"/>
                    <a:pt x="17690" y="16101"/>
                  </a:cubicBezTo>
                  <a:cubicBezTo>
                    <a:pt x="16846" y="15531"/>
                    <a:pt x="15978" y="15234"/>
                    <a:pt x="15408" y="14389"/>
                  </a:cubicBezTo>
                  <a:cubicBezTo>
                    <a:pt x="14266" y="13248"/>
                    <a:pt x="13992" y="10966"/>
                    <a:pt x="13422" y="9528"/>
                  </a:cubicBezTo>
                  <a:cubicBezTo>
                    <a:pt x="11413" y="5259"/>
                    <a:pt x="7715" y="7245"/>
                    <a:pt x="6277" y="4689"/>
                  </a:cubicBezTo>
                  <a:cubicBezTo>
                    <a:pt x="5707" y="3547"/>
                    <a:pt x="5433" y="2680"/>
                    <a:pt x="5136" y="1539"/>
                  </a:cubicBezTo>
                  <a:cubicBezTo>
                    <a:pt x="4862" y="968"/>
                    <a:pt x="4292" y="124"/>
                    <a:pt x="3424" y="124"/>
                  </a:cubicBezTo>
                  <a:cubicBezTo>
                    <a:pt x="3256" y="36"/>
                    <a:pt x="3087" y="0"/>
                    <a:pt x="292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22000"/>
                </a:schemeClr>
              </a:outerShdw>
              <a:reflection stA="20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" name="Google Shape;1274;p71">
              <a:extLst>
                <a:ext uri="{FF2B5EF4-FFF2-40B4-BE49-F238E27FC236}">
                  <a16:creationId xmlns:a16="http://schemas.microsoft.com/office/drawing/2014/main" id="{A97AA9D5-F439-094B-5680-1FF7A6EB64F9}"/>
                </a:ext>
              </a:extLst>
            </p:cNvPr>
            <p:cNvGrpSpPr/>
            <p:nvPr/>
          </p:nvGrpSpPr>
          <p:grpSpPr>
            <a:xfrm flipH="1">
              <a:off x="1379544" y="1249078"/>
              <a:ext cx="578374" cy="1638248"/>
              <a:chOff x="6023944" y="2368174"/>
              <a:chExt cx="1045425" cy="2961178"/>
            </a:xfrm>
          </p:grpSpPr>
          <p:sp>
            <p:nvSpPr>
              <p:cNvPr id="33" name="Google Shape;1275;p71">
                <a:extLst>
                  <a:ext uri="{FF2B5EF4-FFF2-40B4-BE49-F238E27FC236}">
                    <a16:creationId xmlns:a16="http://schemas.microsoft.com/office/drawing/2014/main" id="{1C83F70B-94EB-4309-4382-15A432EA6247}"/>
                  </a:ext>
                </a:extLst>
              </p:cNvPr>
              <p:cNvSpPr/>
              <p:nvPr/>
            </p:nvSpPr>
            <p:spPr>
              <a:xfrm rot="1337864">
                <a:off x="6024988" y="2368174"/>
                <a:ext cx="1044381" cy="2437208"/>
              </a:xfrm>
              <a:custGeom>
                <a:avLst/>
                <a:gdLst/>
                <a:ahLst/>
                <a:cxnLst/>
                <a:rect l="l" t="t" r="r" b="b"/>
                <a:pathLst>
                  <a:path w="27098" h="63237" extrusionOk="0">
                    <a:moveTo>
                      <a:pt x="3771" y="1"/>
                    </a:moveTo>
                    <a:cubicBezTo>
                      <a:pt x="3500" y="1"/>
                      <a:pt x="3230" y="34"/>
                      <a:pt x="2976" y="102"/>
                    </a:cubicBezTo>
                    <a:cubicBezTo>
                      <a:pt x="1878" y="406"/>
                      <a:pt x="1116" y="1116"/>
                      <a:pt x="728" y="2214"/>
                    </a:cubicBezTo>
                    <a:cubicBezTo>
                      <a:pt x="1" y="4260"/>
                      <a:pt x="744" y="7083"/>
                      <a:pt x="1878" y="8621"/>
                    </a:cubicBezTo>
                    <a:cubicBezTo>
                      <a:pt x="2216" y="9095"/>
                      <a:pt x="2621" y="9568"/>
                      <a:pt x="3010" y="10024"/>
                    </a:cubicBezTo>
                    <a:cubicBezTo>
                      <a:pt x="3922" y="11123"/>
                      <a:pt x="4887" y="12255"/>
                      <a:pt x="5326" y="13659"/>
                    </a:cubicBezTo>
                    <a:cubicBezTo>
                      <a:pt x="6154" y="16228"/>
                      <a:pt x="5410" y="18426"/>
                      <a:pt x="4684" y="20555"/>
                    </a:cubicBezTo>
                    <a:cubicBezTo>
                      <a:pt x="4294" y="21687"/>
                      <a:pt x="3889" y="22871"/>
                      <a:pt x="3719" y="24122"/>
                    </a:cubicBezTo>
                    <a:cubicBezTo>
                      <a:pt x="3365" y="26725"/>
                      <a:pt x="3922" y="29125"/>
                      <a:pt x="5258" y="30748"/>
                    </a:cubicBezTo>
                    <a:cubicBezTo>
                      <a:pt x="5630" y="31187"/>
                      <a:pt x="6086" y="31593"/>
                      <a:pt x="6509" y="31999"/>
                    </a:cubicBezTo>
                    <a:cubicBezTo>
                      <a:pt x="7134" y="32557"/>
                      <a:pt x="7776" y="33148"/>
                      <a:pt x="8233" y="33876"/>
                    </a:cubicBezTo>
                    <a:cubicBezTo>
                      <a:pt x="9670" y="36073"/>
                      <a:pt x="9146" y="38981"/>
                      <a:pt x="8639" y="40975"/>
                    </a:cubicBezTo>
                    <a:cubicBezTo>
                      <a:pt x="8572" y="41262"/>
                      <a:pt x="8486" y="41550"/>
                      <a:pt x="8419" y="41837"/>
                    </a:cubicBezTo>
                    <a:cubicBezTo>
                      <a:pt x="7895" y="43798"/>
                      <a:pt x="7371" y="45810"/>
                      <a:pt x="7794" y="47737"/>
                    </a:cubicBezTo>
                    <a:cubicBezTo>
                      <a:pt x="8335" y="50171"/>
                      <a:pt x="10228" y="51878"/>
                      <a:pt x="12223" y="53687"/>
                    </a:cubicBezTo>
                    <a:cubicBezTo>
                      <a:pt x="13879" y="55174"/>
                      <a:pt x="15586" y="56712"/>
                      <a:pt x="16516" y="58740"/>
                    </a:cubicBezTo>
                    <a:cubicBezTo>
                      <a:pt x="16719" y="59180"/>
                      <a:pt x="16888" y="59637"/>
                      <a:pt x="17040" y="60077"/>
                    </a:cubicBezTo>
                    <a:cubicBezTo>
                      <a:pt x="17328" y="60870"/>
                      <a:pt x="17598" y="61632"/>
                      <a:pt x="18071" y="62256"/>
                    </a:cubicBezTo>
                    <a:cubicBezTo>
                      <a:pt x="18561" y="62916"/>
                      <a:pt x="19221" y="63237"/>
                      <a:pt x="20082" y="63237"/>
                    </a:cubicBezTo>
                    <a:cubicBezTo>
                      <a:pt x="20522" y="63237"/>
                      <a:pt x="21013" y="63153"/>
                      <a:pt x="21536" y="62984"/>
                    </a:cubicBezTo>
                    <a:cubicBezTo>
                      <a:pt x="22162" y="62781"/>
                      <a:pt x="22838" y="62459"/>
                      <a:pt x="23514" y="62054"/>
                    </a:cubicBezTo>
                    <a:cubicBezTo>
                      <a:pt x="25694" y="60753"/>
                      <a:pt x="27098" y="58251"/>
                      <a:pt x="27030" y="55833"/>
                    </a:cubicBezTo>
                    <a:cubicBezTo>
                      <a:pt x="26963" y="53500"/>
                      <a:pt x="25796" y="51489"/>
                      <a:pt x="24579" y="49342"/>
                    </a:cubicBezTo>
                    <a:cubicBezTo>
                      <a:pt x="23700" y="47838"/>
                      <a:pt x="22804" y="46265"/>
                      <a:pt x="22331" y="44559"/>
                    </a:cubicBezTo>
                    <a:cubicBezTo>
                      <a:pt x="21367" y="41212"/>
                      <a:pt x="22111" y="37696"/>
                      <a:pt x="22838" y="34298"/>
                    </a:cubicBezTo>
                    <a:cubicBezTo>
                      <a:pt x="22922" y="33926"/>
                      <a:pt x="22990" y="33554"/>
                      <a:pt x="23075" y="33182"/>
                    </a:cubicBezTo>
                    <a:cubicBezTo>
                      <a:pt x="23801" y="29616"/>
                      <a:pt x="24292" y="25559"/>
                      <a:pt x="22331" y="22381"/>
                    </a:cubicBezTo>
                    <a:cubicBezTo>
                      <a:pt x="20995" y="20234"/>
                      <a:pt x="18714" y="18831"/>
                      <a:pt x="16516" y="17479"/>
                    </a:cubicBezTo>
                    <a:cubicBezTo>
                      <a:pt x="14082" y="15974"/>
                      <a:pt x="11563" y="14436"/>
                      <a:pt x="10244" y="11883"/>
                    </a:cubicBezTo>
                    <a:cubicBezTo>
                      <a:pt x="9484" y="10429"/>
                      <a:pt x="9196" y="8773"/>
                      <a:pt x="8926" y="7184"/>
                    </a:cubicBezTo>
                    <a:lnTo>
                      <a:pt x="8842" y="6728"/>
                    </a:lnTo>
                    <a:cubicBezTo>
                      <a:pt x="8554" y="5054"/>
                      <a:pt x="8182" y="3314"/>
                      <a:pt x="7168" y="1928"/>
                    </a:cubicBezTo>
                    <a:cubicBezTo>
                      <a:pt x="6323" y="760"/>
                      <a:pt x="4988" y="1"/>
                      <a:pt x="377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8000"/>
                  </a:schemeClr>
                </a:outerShdw>
                <a:reflection stA="5000" endPos="18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1276;p71">
                <a:extLst>
                  <a:ext uri="{FF2B5EF4-FFF2-40B4-BE49-F238E27FC236}">
                    <a16:creationId xmlns:a16="http://schemas.microsoft.com/office/drawing/2014/main" id="{FEFE8DD5-87FC-6DBA-5281-069C1EF9DFF6}"/>
                  </a:ext>
                </a:extLst>
              </p:cNvPr>
              <p:cNvSpPr/>
              <p:nvPr/>
            </p:nvSpPr>
            <p:spPr>
              <a:xfrm>
                <a:off x="6023944" y="2597389"/>
                <a:ext cx="862644" cy="2731963"/>
              </a:xfrm>
              <a:custGeom>
                <a:avLst/>
                <a:gdLst/>
                <a:ahLst/>
                <a:cxnLst/>
                <a:rect l="l" t="t" r="r" b="b"/>
                <a:pathLst>
                  <a:path w="28348" h="89777" extrusionOk="0">
                    <a:moveTo>
                      <a:pt x="22990" y="0"/>
                    </a:moveTo>
                    <a:cubicBezTo>
                      <a:pt x="20759" y="0"/>
                      <a:pt x="19253" y="2249"/>
                      <a:pt x="18933" y="4480"/>
                    </a:cubicBezTo>
                    <a:cubicBezTo>
                      <a:pt x="18764" y="5765"/>
                      <a:pt x="18764" y="7016"/>
                      <a:pt x="18764" y="8215"/>
                    </a:cubicBezTo>
                    <a:cubicBezTo>
                      <a:pt x="18764" y="10616"/>
                      <a:pt x="18764" y="12881"/>
                      <a:pt x="17445" y="15281"/>
                    </a:cubicBezTo>
                    <a:cubicBezTo>
                      <a:pt x="16634" y="16769"/>
                      <a:pt x="15535" y="18071"/>
                      <a:pt x="14453" y="19322"/>
                    </a:cubicBezTo>
                    <a:cubicBezTo>
                      <a:pt x="13693" y="20235"/>
                      <a:pt x="12881" y="21181"/>
                      <a:pt x="12221" y="22178"/>
                    </a:cubicBezTo>
                    <a:cubicBezTo>
                      <a:pt x="9839" y="25694"/>
                      <a:pt x="9010" y="30005"/>
                      <a:pt x="9805" y="34653"/>
                    </a:cubicBezTo>
                    <a:cubicBezTo>
                      <a:pt x="10515" y="38795"/>
                      <a:pt x="9433" y="42090"/>
                      <a:pt x="6052" y="46030"/>
                    </a:cubicBezTo>
                    <a:cubicBezTo>
                      <a:pt x="3077" y="49512"/>
                      <a:pt x="1" y="53096"/>
                      <a:pt x="964" y="58167"/>
                    </a:cubicBezTo>
                    <a:cubicBezTo>
                      <a:pt x="1302" y="59958"/>
                      <a:pt x="2131" y="61716"/>
                      <a:pt x="2924" y="63441"/>
                    </a:cubicBezTo>
                    <a:cubicBezTo>
                      <a:pt x="4311" y="66364"/>
                      <a:pt x="5714" y="69391"/>
                      <a:pt x="4885" y="72772"/>
                    </a:cubicBezTo>
                    <a:cubicBezTo>
                      <a:pt x="4599" y="73921"/>
                      <a:pt x="4040" y="74985"/>
                      <a:pt x="3517" y="75999"/>
                    </a:cubicBezTo>
                    <a:cubicBezTo>
                      <a:pt x="3246" y="76524"/>
                      <a:pt x="2958" y="77065"/>
                      <a:pt x="2722" y="77606"/>
                    </a:cubicBezTo>
                    <a:cubicBezTo>
                      <a:pt x="1741" y="79837"/>
                      <a:pt x="1471" y="82186"/>
                      <a:pt x="1978" y="84248"/>
                    </a:cubicBezTo>
                    <a:cubicBezTo>
                      <a:pt x="2367" y="85905"/>
                      <a:pt x="3314" y="87426"/>
                      <a:pt x="4565" y="88441"/>
                    </a:cubicBezTo>
                    <a:cubicBezTo>
                      <a:pt x="5020" y="88813"/>
                      <a:pt x="5494" y="89101"/>
                      <a:pt x="6001" y="89320"/>
                    </a:cubicBezTo>
                    <a:cubicBezTo>
                      <a:pt x="6677" y="89624"/>
                      <a:pt x="7472" y="89777"/>
                      <a:pt x="8401" y="89777"/>
                    </a:cubicBezTo>
                    <a:cubicBezTo>
                      <a:pt x="10768" y="89777"/>
                      <a:pt x="13727" y="88762"/>
                      <a:pt x="15552" y="87309"/>
                    </a:cubicBezTo>
                    <a:cubicBezTo>
                      <a:pt x="18527" y="84976"/>
                      <a:pt x="18392" y="81866"/>
                      <a:pt x="18239" y="78569"/>
                    </a:cubicBezTo>
                    <a:cubicBezTo>
                      <a:pt x="18122" y="75932"/>
                      <a:pt x="18003" y="73227"/>
                      <a:pt x="19456" y="70777"/>
                    </a:cubicBezTo>
                    <a:cubicBezTo>
                      <a:pt x="20099" y="69661"/>
                      <a:pt x="20910" y="68647"/>
                      <a:pt x="21671" y="67649"/>
                    </a:cubicBezTo>
                    <a:cubicBezTo>
                      <a:pt x="22972" y="65976"/>
                      <a:pt x="24207" y="64403"/>
                      <a:pt x="24832" y="62426"/>
                    </a:cubicBezTo>
                    <a:cubicBezTo>
                      <a:pt x="25796" y="59418"/>
                      <a:pt x="24967" y="56172"/>
                      <a:pt x="24122" y="53670"/>
                    </a:cubicBezTo>
                    <a:cubicBezTo>
                      <a:pt x="23885" y="52994"/>
                      <a:pt x="23632" y="52300"/>
                      <a:pt x="23396" y="51624"/>
                    </a:cubicBezTo>
                    <a:cubicBezTo>
                      <a:pt x="22600" y="49444"/>
                      <a:pt x="21789" y="47195"/>
                      <a:pt x="21536" y="44846"/>
                    </a:cubicBezTo>
                    <a:cubicBezTo>
                      <a:pt x="21282" y="42226"/>
                      <a:pt x="21773" y="40096"/>
                      <a:pt x="23057" y="38304"/>
                    </a:cubicBezTo>
                    <a:cubicBezTo>
                      <a:pt x="23396" y="37831"/>
                      <a:pt x="23767" y="37391"/>
                      <a:pt x="24122" y="36952"/>
                    </a:cubicBezTo>
                    <a:cubicBezTo>
                      <a:pt x="24680" y="36259"/>
                      <a:pt x="25271" y="35532"/>
                      <a:pt x="25728" y="34754"/>
                    </a:cubicBezTo>
                    <a:cubicBezTo>
                      <a:pt x="27638" y="31441"/>
                      <a:pt x="26826" y="28078"/>
                      <a:pt x="25947" y="24511"/>
                    </a:cubicBezTo>
                    <a:cubicBezTo>
                      <a:pt x="25187" y="21434"/>
                      <a:pt x="24410" y="18274"/>
                      <a:pt x="25508" y="15130"/>
                    </a:cubicBezTo>
                    <a:cubicBezTo>
                      <a:pt x="25812" y="14267"/>
                      <a:pt x="26218" y="13439"/>
                      <a:pt x="26623" y="12644"/>
                    </a:cubicBezTo>
                    <a:cubicBezTo>
                      <a:pt x="26860" y="12155"/>
                      <a:pt x="27097" y="11647"/>
                      <a:pt x="27317" y="11157"/>
                    </a:cubicBezTo>
                    <a:cubicBezTo>
                      <a:pt x="28162" y="9213"/>
                      <a:pt x="28348" y="6745"/>
                      <a:pt x="27790" y="4530"/>
                    </a:cubicBezTo>
                    <a:cubicBezTo>
                      <a:pt x="27317" y="2637"/>
                      <a:pt x="26150" y="1082"/>
                      <a:pt x="24663" y="390"/>
                    </a:cubicBezTo>
                    <a:cubicBezTo>
                      <a:pt x="24105" y="135"/>
                      <a:pt x="23531" y="0"/>
                      <a:pt x="2299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8000"/>
                  </a:schemeClr>
                </a:outerShdw>
                <a:reflection stA="5000" endPos="18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6" name="Google Shape;1277;p71">
              <a:extLst>
                <a:ext uri="{FF2B5EF4-FFF2-40B4-BE49-F238E27FC236}">
                  <a16:creationId xmlns:a16="http://schemas.microsoft.com/office/drawing/2014/main" id="{42EE760F-1990-1A2A-CE84-BF9A993BF2AA}"/>
                </a:ext>
              </a:extLst>
            </p:cNvPr>
            <p:cNvGrpSpPr/>
            <p:nvPr/>
          </p:nvGrpSpPr>
          <p:grpSpPr>
            <a:xfrm rot="-6299960">
              <a:off x="981513" y="2079961"/>
              <a:ext cx="603326" cy="198124"/>
              <a:chOff x="6872640" y="3345236"/>
              <a:chExt cx="575161" cy="188875"/>
            </a:xfrm>
          </p:grpSpPr>
          <p:sp>
            <p:nvSpPr>
              <p:cNvPr id="31" name="Google Shape;1278;p71">
                <a:extLst>
                  <a:ext uri="{FF2B5EF4-FFF2-40B4-BE49-F238E27FC236}">
                    <a16:creationId xmlns:a16="http://schemas.microsoft.com/office/drawing/2014/main" id="{2B955B0D-926C-D57F-13DB-35DC8F502219}"/>
                  </a:ext>
                </a:extLst>
              </p:cNvPr>
              <p:cNvSpPr/>
              <p:nvPr/>
            </p:nvSpPr>
            <p:spPr>
              <a:xfrm>
                <a:off x="7327202" y="3345236"/>
                <a:ext cx="120600" cy="120600"/>
              </a:xfrm>
              <a:prstGeom prst="ellipse">
                <a:avLst/>
              </a:prstGeom>
              <a:gradFill>
                <a:gsLst>
                  <a:gs pos="0">
                    <a:srgbClr val="81EEEB"/>
                  </a:gs>
                  <a:gs pos="100000">
                    <a:srgbClr val="3AE4DF"/>
                  </a:gs>
                </a:gsLst>
                <a:lin ang="8100019" scaled="0"/>
              </a:gradFill>
              <a:ln>
                <a:noFill/>
              </a:ln>
              <a:effectLst>
                <a:outerShdw blurRad="157163" dist="85725" dir="5400000" algn="bl" rotWithShape="0">
                  <a:schemeClr val="dk1">
                    <a:alpha val="38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1279;p71">
                <a:extLst>
                  <a:ext uri="{FF2B5EF4-FFF2-40B4-BE49-F238E27FC236}">
                    <a16:creationId xmlns:a16="http://schemas.microsoft.com/office/drawing/2014/main" id="{983A9DD0-2047-F093-A88B-7FD364DF5824}"/>
                  </a:ext>
                </a:extLst>
              </p:cNvPr>
              <p:cNvSpPr/>
              <p:nvPr/>
            </p:nvSpPr>
            <p:spPr>
              <a:xfrm>
                <a:off x="6872640" y="3488811"/>
                <a:ext cx="45300" cy="453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blurRad="157163" dist="85725" dir="5400000" algn="bl" rotWithShape="0">
                  <a:schemeClr val="dk1">
                    <a:alpha val="38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" name="Google Shape;1280;p71">
              <a:extLst>
                <a:ext uri="{FF2B5EF4-FFF2-40B4-BE49-F238E27FC236}">
                  <a16:creationId xmlns:a16="http://schemas.microsoft.com/office/drawing/2014/main" id="{14799030-E8AA-FDC5-4CFE-174E18BBF4EA}"/>
                </a:ext>
              </a:extLst>
            </p:cNvPr>
            <p:cNvSpPr/>
            <p:nvPr/>
          </p:nvSpPr>
          <p:spPr>
            <a:xfrm>
              <a:off x="1713951" y="1558915"/>
              <a:ext cx="2685628" cy="2152189"/>
            </a:xfrm>
            <a:custGeom>
              <a:avLst/>
              <a:gdLst/>
              <a:ahLst/>
              <a:cxnLst/>
              <a:rect l="l" t="t" r="r" b="b"/>
              <a:pathLst>
                <a:path w="232154" h="209493" extrusionOk="0">
                  <a:moveTo>
                    <a:pt x="14702" y="0"/>
                  </a:moveTo>
                  <a:cubicBezTo>
                    <a:pt x="6580" y="0"/>
                    <a:pt x="0" y="6580"/>
                    <a:pt x="0" y="14702"/>
                  </a:cubicBezTo>
                  <a:lnTo>
                    <a:pt x="0" y="165069"/>
                  </a:lnTo>
                  <a:cubicBezTo>
                    <a:pt x="0" y="173189"/>
                    <a:pt x="6580" y="179769"/>
                    <a:pt x="14702" y="179769"/>
                  </a:cubicBezTo>
                  <a:lnTo>
                    <a:pt x="84962" y="179769"/>
                  </a:lnTo>
                  <a:lnTo>
                    <a:pt x="84962" y="203879"/>
                  </a:lnTo>
                  <a:lnTo>
                    <a:pt x="69202" y="203879"/>
                  </a:lnTo>
                  <a:cubicBezTo>
                    <a:pt x="67637" y="203879"/>
                    <a:pt x="66395" y="205146"/>
                    <a:pt x="66395" y="206686"/>
                  </a:cubicBezTo>
                  <a:cubicBezTo>
                    <a:pt x="66395" y="208251"/>
                    <a:pt x="67637" y="209493"/>
                    <a:pt x="69202" y="209493"/>
                  </a:cubicBezTo>
                  <a:lnTo>
                    <a:pt x="162952" y="209493"/>
                  </a:lnTo>
                  <a:cubicBezTo>
                    <a:pt x="164516" y="209493"/>
                    <a:pt x="165759" y="208251"/>
                    <a:pt x="165759" y="206686"/>
                  </a:cubicBezTo>
                  <a:cubicBezTo>
                    <a:pt x="165759" y="205146"/>
                    <a:pt x="164516" y="203879"/>
                    <a:pt x="162952" y="203879"/>
                  </a:cubicBezTo>
                  <a:lnTo>
                    <a:pt x="147192" y="203879"/>
                  </a:lnTo>
                  <a:lnTo>
                    <a:pt x="147192" y="179769"/>
                  </a:lnTo>
                  <a:lnTo>
                    <a:pt x="217452" y="179769"/>
                  </a:lnTo>
                  <a:cubicBezTo>
                    <a:pt x="225574" y="179769"/>
                    <a:pt x="232154" y="173189"/>
                    <a:pt x="232154" y="165069"/>
                  </a:cubicBezTo>
                  <a:lnTo>
                    <a:pt x="232154" y="14702"/>
                  </a:lnTo>
                  <a:cubicBezTo>
                    <a:pt x="232154" y="6580"/>
                    <a:pt x="225574" y="0"/>
                    <a:pt x="2174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22000"/>
                </a:schemeClr>
              </a:outerShdw>
              <a:reflection stA="7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281;p71">
              <a:extLst>
                <a:ext uri="{FF2B5EF4-FFF2-40B4-BE49-F238E27FC236}">
                  <a16:creationId xmlns:a16="http://schemas.microsoft.com/office/drawing/2014/main" id="{B4AA95E4-62C6-AEB2-6718-A8A091037E46}"/>
                </a:ext>
              </a:extLst>
            </p:cNvPr>
            <p:cNvSpPr/>
            <p:nvPr/>
          </p:nvSpPr>
          <p:spPr>
            <a:xfrm>
              <a:off x="1811067" y="1663342"/>
              <a:ext cx="2469038" cy="1602241"/>
            </a:xfrm>
            <a:custGeom>
              <a:avLst/>
              <a:gdLst/>
              <a:ahLst/>
              <a:cxnLst/>
              <a:rect l="l" t="t" r="r" b="b"/>
              <a:pathLst>
                <a:path w="96483" h="62611" extrusionOk="0">
                  <a:moveTo>
                    <a:pt x="3310" y="1"/>
                  </a:moveTo>
                  <a:cubicBezTo>
                    <a:pt x="1484" y="1"/>
                    <a:pt x="0" y="1484"/>
                    <a:pt x="0" y="3310"/>
                  </a:cubicBezTo>
                  <a:lnTo>
                    <a:pt x="0" y="62610"/>
                  </a:lnTo>
                  <a:lnTo>
                    <a:pt x="96483" y="62610"/>
                  </a:lnTo>
                  <a:lnTo>
                    <a:pt x="96483" y="3310"/>
                  </a:lnTo>
                  <a:cubicBezTo>
                    <a:pt x="96483" y="1484"/>
                    <a:pt x="94999" y="1"/>
                    <a:pt x="9319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9000"/>
                </a:schemeClr>
              </a:outerShdw>
              <a:reflection stA="10000" endPos="9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282;p71">
              <a:extLst>
                <a:ext uri="{FF2B5EF4-FFF2-40B4-BE49-F238E27FC236}">
                  <a16:creationId xmlns:a16="http://schemas.microsoft.com/office/drawing/2014/main" id="{F5041DBA-F6E9-7505-4810-96BCEE68FB94}"/>
                </a:ext>
              </a:extLst>
            </p:cNvPr>
            <p:cNvSpPr/>
            <p:nvPr/>
          </p:nvSpPr>
          <p:spPr>
            <a:xfrm>
              <a:off x="1850516" y="1779259"/>
              <a:ext cx="2303063" cy="1392818"/>
            </a:xfrm>
            <a:custGeom>
              <a:avLst/>
              <a:gdLst/>
              <a:ahLst/>
              <a:cxnLst/>
              <a:rect l="l" t="t" r="r" b="b"/>
              <a:pathLst>
                <a:path w="86167" h="52111" extrusionOk="0">
                  <a:moveTo>
                    <a:pt x="1" y="1"/>
                  </a:moveTo>
                  <a:lnTo>
                    <a:pt x="1" y="52111"/>
                  </a:lnTo>
                  <a:lnTo>
                    <a:pt x="86166" y="52111"/>
                  </a:lnTo>
                  <a:lnTo>
                    <a:pt x="8616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000"/>
                </a:schemeClr>
              </a:outerShdw>
              <a:reflection stA="11000" endPos="9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" name="Google Shape;1283;p71">
              <a:extLst>
                <a:ext uri="{FF2B5EF4-FFF2-40B4-BE49-F238E27FC236}">
                  <a16:creationId xmlns:a16="http://schemas.microsoft.com/office/drawing/2014/main" id="{CF14A4A1-BEFF-74AA-1707-88BF8266A0D6}"/>
                </a:ext>
              </a:extLst>
            </p:cNvPr>
            <p:cNvGrpSpPr/>
            <p:nvPr/>
          </p:nvGrpSpPr>
          <p:grpSpPr>
            <a:xfrm>
              <a:off x="3285723" y="1558914"/>
              <a:ext cx="775519" cy="540341"/>
              <a:chOff x="3476741" y="1534150"/>
              <a:chExt cx="739293" cy="515101"/>
            </a:xfrm>
          </p:grpSpPr>
          <p:sp>
            <p:nvSpPr>
              <p:cNvPr id="25" name="Google Shape;1284;p71">
                <a:extLst>
                  <a:ext uri="{FF2B5EF4-FFF2-40B4-BE49-F238E27FC236}">
                    <a16:creationId xmlns:a16="http://schemas.microsoft.com/office/drawing/2014/main" id="{5BE39BE9-6779-C864-93F1-BC096AD1D44D}"/>
                  </a:ext>
                </a:extLst>
              </p:cNvPr>
              <p:cNvSpPr/>
              <p:nvPr/>
            </p:nvSpPr>
            <p:spPr>
              <a:xfrm>
                <a:off x="3476741" y="1534150"/>
                <a:ext cx="739293" cy="515101"/>
              </a:xfrm>
              <a:custGeom>
                <a:avLst/>
                <a:gdLst/>
                <a:ahLst/>
                <a:cxnLst/>
                <a:rect l="l" t="t" r="r" b="b"/>
                <a:pathLst>
                  <a:path w="31614" h="22027" extrusionOk="0">
                    <a:moveTo>
                      <a:pt x="2123" y="0"/>
                    </a:moveTo>
                    <a:cubicBezTo>
                      <a:pt x="959" y="0"/>
                      <a:pt x="0" y="959"/>
                      <a:pt x="0" y="2146"/>
                    </a:cubicBezTo>
                    <a:lnTo>
                      <a:pt x="0" y="19881"/>
                    </a:lnTo>
                    <a:cubicBezTo>
                      <a:pt x="0" y="21068"/>
                      <a:pt x="959" y="22026"/>
                      <a:pt x="2123" y="22026"/>
                    </a:cubicBezTo>
                    <a:lnTo>
                      <a:pt x="29468" y="22026"/>
                    </a:lnTo>
                    <a:cubicBezTo>
                      <a:pt x="30654" y="22026"/>
                      <a:pt x="31613" y="21068"/>
                      <a:pt x="31613" y="19881"/>
                    </a:cubicBezTo>
                    <a:lnTo>
                      <a:pt x="31613" y="2146"/>
                    </a:lnTo>
                    <a:cubicBezTo>
                      <a:pt x="31613" y="959"/>
                      <a:pt x="30654" y="0"/>
                      <a:pt x="29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1000"/>
                  </a:schemeClr>
                </a:outerShdw>
                <a:reflection stA="10000" endPos="9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1285;p71">
                <a:extLst>
                  <a:ext uri="{FF2B5EF4-FFF2-40B4-BE49-F238E27FC236}">
                    <a16:creationId xmlns:a16="http://schemas.microsoft.com/office/drawing/2014/main" id="{282279B2-BB51-D577-5030-AD944D48EBF9}"/>
                  </a:ext>
                </a:extLst>
              </p:cNvPr>
              <p:cNvSpPr/>
              <p:nvPr/>
            </p:nvSpPr>
            <p:spPr>
              <a:xfrm>
                <a:off x="3596827" y="1627015"/>
                <a:ext cx="99316" cy="99316"/>
              </a:xfrm>
              <a:custGeom>
                <a:avLst/>
                <a:gdLst/>
                <a:ahLst/>
                <a:cxnLst/>
                <a:rect l="l" t="t" r="r" b="b"/>
                <a:pathLst>
                  <a:path w="4247" h="4247" extrusionOk="0">
                    <a:moveTo>
                      <a:pt x="2123" y="1"/>
                    </a:moveTo>
                    <a:cubicBezTo>
                      <a:pt x="959" y="1"/>
                      <a:pt x="1" y="936"/>
                      <a:pt x="1" y="2123"/>
                    </a:cubicBezTo>
                    <a:cubicBezTo>
                      <a:pt x="1" y="3287"/>
                      <a:pt x="959" y="4246"/>
                      <a:pt x="2123" y="4246"/>
                    </a:cubicBezTo>
                    <a:cubicBezTo>
                      <a:pt x="3310" y="4246"/>
                      <a:pt x="4246" y="3287"/>
                      <a:pt x="4246" y="2123"/>
                    </a:cubicBezTo>
                    <a:cubicBezTo>
                      <a:pt x="4246" y="936"/>
                      <a:pt x="3310" y="1"/>
                      <a:pt x="212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1000"/>
                  </a:schemeClr>
                </a:outerShdw>
                <a:reflection stA="10000" endPos="9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1286;p71">
                <a:extLst>
                  <a:ext uri="{FF2B5EF4-FFF2-40B4-BE49-F238E27FC236}">
                    <a16:creationId xmlns:a16="http://schemas.microsoft.com/office/drawing/2014/main" id="{C137AF80-1971-7A26-9F14-EE8D37CAED54}"/>
                  </a:ext>
                </a:extLst>
              </p:cNvPr>
              <p:cNvSpPr/>
              <p:nvPr/>
            </p:nvSpPr>
            <p:spPr>
              <a:xfrm>
                <a:off x="3744695" y="1651570"/>
                <a:ext cx="281859" cy="50208"/>
              </a:xfrm>
              <a:custGeom>
                <a:avLst/>
                <a:gdLst/>
                <a:ahLst/>
                <a:cxnLst/>
                <a:rect l="l" t="t" r="r" b="b"/>
                <a:pathLst>
                  <a:path w="12053" h="2147" extrusionOk="0">
                    <a:moveTo>
                      <a:pt x="1073" y="1"/>
                    </a:moveTo>
                    <a:cubicBezTo>
                      <a:pt x="480" y="1"/>
                      <a:pt x="0" y="480"/>
                      <a:pt x="0" y="1073"/>
                    </a:cubicBezTo>
                    <a:cubicBezTo>
                      <a:pt x="0" y="1667"/>
                      <a:pt x="480" y="2146"/>
                      <a:pt x="1073" y="2146"/>
                    </a:cubicBezTo>
                    <a:lnTo>
                      <a:pt x="10979" y="2146"/>
                    </a:lnTo>
                    <a:cubicBezTo>
                      <a:pt x="11573" y="2146"/>
                      <a:pt x="12052" y="1667"/>
                      <a:pt x="12052" y="1073"/>
                    </a:cubicBezTo>
                    <a:cubicBezTo>
                      <a:pt x="12052" y="480"/>
                      <a:pt x="11573" y="1"/>
                      <a:pt x="1097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1000"/>
                  </a:schemeClr>
                </a:outerShdw>
                <a:reflection stA="10000" endPos="9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1287;p71">
                <a:extLst>
                  <a:ext uri="{FF2B5EF4-FFF2-40B4-BE49-F238E27FC236}">
                    <a16:creationId xmlns:a16="http://schemas.microsoft.com/office/drawing/2014/main" id="{D0126D20-A5FE-10CF-D1DD-01E8C204584B}"/>
                  </a:ext>
                </a:extLst>
              </p:cNvPr>
              <p:cNvSpPr/>
              <p:nvPr/>
            </p:nvSpPr>
            <p:spPr>
              <a:xfrm>
                <a:off x="3609642" y="1811179"/>
                <a:ext cx="485753" cy="13353"/>
              </a:xfrm>
              <a:custGeom>
                <a:avLst/>
                <a:gdLst/>
                <a:ahLst/>
                <a:cxnLst/>
                <a:rect l="l" t="t" r="r" b="b"/>
                <a:pathLst>
                  <a:path w="20772" h="571" extrusionOk="0">
                    <a:moveTo>
                      <a:pt x="1" y="0"/>
                    </a:moveTo>
                    <a:lnTo>
                      <a:pt x="1" y="571"/>
                    </a:lnTo>
                    <a:lnTo>
                      <a:pt x="20772" y="571"/>
                    </a:lnTo>
                    <a:lnTo>
                      <a:pt x="20772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1000"/>
                  </a:schemeClr>
                </a:outerShdw>
                <a:reflection stA="10000" endPos="9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1288;p71">
                <a:extLst>
                  <a:ext uri="{FF2B5EF4-FFF2-40B4-BE49-F238E27FC236}">
                    <a16:creationId xmlns:a16="http://schemas.microsoft.com/office/drawing/2014/main" id="{0E54C787-1744-001B-C5B3-D37749DB7CF4}"/>
                  </a:ext>
                </a:extLst>
              </p:cNvPr>
              <p:cNvSpPr/>
              <p:nvPr/>
            </p:nvSpPr>
            <p:spPr>
              <a:xfrm>
                <a:off x="3609642" y="1865621"/>
                <a:ext cx="485753" cy="12838"/>
              </a:xfrm>
              <a:custGeom>
                <a:avLst/>
                <a:gdLst/>
                <a:ahLst/>
                <a:cxnLst/>
                <a:rect l="l" t="t" r="r" b="b"/>
                <a:pathLst>
                  <a:path w="20772" h="549" extrusionOk="0">
                    <a:moveTo>
                      <a:pt x="1" y="1"/>
                    </a:moveTo>
                    <a:lnTo>
                      <a:pt x="1" y="548"/>
                    </a:lnTo>
                    <a:lnTo>
                      <a:pt x="20772" y="548"/>
                    </a:lnTo>
                    <a:lnTo>
                      <a:pt x="20772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1000"/>
                  </a:schemeClr>
                </a:outerShdw>
                <a:reflection stA="10000" endPos="9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1289;p71">
                <a:extLst>
                  <a:ext uri="{FF2B5EF4-FFF2-40B4-BE49-F238E27FC236}">
                    <a16:creationId xmlns:a16="http://schemas.microsoft.com/office/drawing/2014/main" id="{5044D3EB-05C1-4D07-D5EF-EBCB88FB7B5B}"/>
                  </a:ext>
                </a:extLst>
              </p:cNvPr>
              <p:cNvSpPr/>
              <p:nvPr/>
            </p:nvSpPr>
            <p:spPr>
              <a:xfrm>
                <a:off x="3609642" y="1919525"/>
                <a:ext cx="319743" cy="12838"/>
              </a:xfrm>
              <a:custGeom>
                <a:avLst/>
                <a:gdLst/>
                <a:ahLst/>
                <a:cxnLst/>
                <a:rect l="l" t="t" r="r" b="b"/>
                <a:pathLst>
                  <a:path w="13673" h="549" extrusionOk="0">
                    <a:moveTo>
                      <a:pt x="1" y="1"/>
                    </a:moveTo>
                    <a:lnTo>
                      <a:pt x="1" y="549"/>
                    </a:lnTo>
                    <a:lnTo>
                      <a:pt x="13673" y="549"/>
                    </a:lnTo>
                    <a:lnTo>
                      <a:pt x="1367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1000"/>
                  </a:schemeClr>
                </a:outerShdw>
                <a:reflection stA="10000" endPos="9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" name="Google Shape;1293;p71">
              <a:extLst>
                <a:ext uri="{FF2B5EF4-FFF2-40B4-BE49-F238E27FC236}">
                  <a16:creationId xmlns:a16="http://schemas.microsoft.com/office/drawing/2014/main" id="{52934C59-A9C3-8A2C-35FF-A1149C277456}"/>
                </a:ext>
              </a:extLst>
            </p:cNvPr>
            <p:cNvGrpSpPr/>
            <p:nvPr/>
          </p:nvGrpSpPr>
          <p:grpSpPr>
            <a:xfrm>
              <a:off x="2158724" y="2195513"/>
              <a:ext cx="1859229" cy="976549"/>
              <a:chOff x="3659925" y="3369125"/>
              <a:chExt cx="1891550" cy="993525"/>
            </a:xfrm>
          </p:grpSpPr>
          <p:sp>
            <p:nvSpPr>
              <p:cNvPr id="21" name="Google Shape;1294;p71">
                <a:extLst>
                  <a:ext uri="{FF2B5EF4-FFF2-40B4-BE49-F238E27FC236}">
                    <a16:creationId xmlns:a16="http://schemas.microsoft.com/office/drawing/2014/main" id="{6D555FD3-C81C-ACF9-06CA-5CF5C2591803}"/>
                  </a:ext>
                </a:extLst>
              </p:cNvPr>
              <p:cNvSpPr/>
              <p:nvPr/>
            </p:nvSpPr>
            <p:spPr>
              <a:xfrm>
                <a:off x="3659925" y="3422775"/>
                <a:ext cx="1891550" cy="939875"/>
              </a:xfrm>
              <a:custGeom>
                <a:avLst/>
                <a:gdLst/>
                <a:ahLst/>
                <a:cxnLst/>
                <a:rect l="l" t="t" r="r" b="b"/>
                <a:pathLst>
                  <a:path w="75662" h="37595" extrusionOk="0">
                    <a:moveTo>
                      <a:pt x="23395" y="1"/>
                    </a:moveTo>
                    <a:lnTo>
                      <a:pt x="0" y="33200"/>
                    </a:lnTo>
                    <a:lnTo>
                      <a:pt x="0" y="37595"/>
                    </a:lnTo>
                    <a:lnTo>
                      <a:pt x="75661" y="37595"/>
                    </a:lnTo>
                    <a:lnTo>
                      <a:pt x="57946" y="12442"/>
                    </a:lnTo>
                    <a:lnTo>
                      <a:pt x="49089" y="25018"/>
                    </a:lnTo>
                    <a:lnTo>
                      <a:pt x="45048" y="30749"/>
                    </a:lnTo>
                    <a:lnTo>
                      <a:pt x="36630" y="18798"/>
                    </a:lnTo>
                    <a:lnTo>
                      <a:pt x="2339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8000"/>
                  </a:schemeClr>
                </a:outerShdw>
                <a:reflection stA="5000" endPos="18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2" name="Google Shape;1295;p71">
                <a:extLst>
                  <a:ext uri="{FF2B5EF4-FFF2-40B4-BE49-F238E27FC236}">
                    <a16:creationId xmlns:a16="http://schemas.microsoft.com/office/drawing/2014/main" id="{3E057CFE-C6AF-5110-DFD4-C6D1922B8034}"/>
                  </a:ext>
                </a:extLst>
              </p:cNvPr>
              <p:cNvSpPr/>
              <p:nvPr/>
            </p:nvSpPr>
            <p:spPr>
              <a:xfrm>
                <a:off x="4641575" y="3369125"/>
                <a:ext cx="289100" cy="289075"/>
              </a:xfrm>
              <a:custGeom>
                <a:avLst/>
                <a:gdLst/>
                <a:ahLst/>
                <a:cxnLst/>
                <a:rect l="l" t="t" r="r" b="b"/>
                <a:pathLst>
                  <a:path w="11564" h="11563" extrusionOk="0">
                    <a:moveTo>
                      <a:pt x="5782" y="1"/>
                    </a:moveTo>
                    <a:cubicBezTo>
                      <a:pt x="2588" y="1"/>
                      <a:pt x="1" y="2586"/>
                      <a:pt x="1" y="5782"/>
                    </a:cubicBezTo>
                    <a:cubicBezTo>
                      <a:pt x="1" y="8976"/>
                      <a:pt x="2588" y="11563"/>
                      <a:pt x="5782" y="11563"/>
                    </a:cubicBezTo>
                    <a:cubicBezTo>
                      <a:pt x="8978" y="11563"/>
                      <a:pt x="11563" y="8976"/>
                      <a:pt x="11563" y="5782"/>
                    </a:cubicBezTo>
                    <a:cubicBezTo>
                      <a:pt x="11563" y="2586"/>
                      <a:pt x="8978" y="1"/>
                      <a:pt x="578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8000"/>
                  </a:schemeClr>
                </a:outerShdw>
                <a:reflection stA="5000" endPos="18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" name="Google Shape;1296;p71">
              <a:extLst>
                <a:ext uri="{FF2B5EF4-FFF2-40B4-BE49-F238E27FC236}">
                  <a16:creationId xmlns:a16="http://schemas.microsoft.com/office/drawing/2014/main" id="{BFEFB36D-DE5B-61C6-F65B-ADF0C7E18FDF}"/>
                </a:ext>
              </a:extLst>
            </p:cNvPr>
            <p:cNvGrpSpPr/>
            <p:nvPr/>
          </p:nvGrpSpPr>
          <p:grpSpPr>
            <a:xfrm>
              <a:off x="1550178" y="2904087"/>
              <a:ext cx="903418" cy="742602"/>
              <a:chOff x="1465700" y="3424425"/>
              <a:chExt cx="983800" cy="808675"/>
            </a:xfrm>
          </p:grpSpPr>
          <p:sp>
            <p:nvSpPr>
              <p:cNvPr id="18" name="Google Shape;1297;p71">
                <a:extLst>
                  <a:ext uri="{FF2B5EF4-FFF2-40B4-BE49-F238E27FC236}">
                    <a16:creationId xmlns:a16="http://schemas.microsoft.com/office/drawing/2014/main" id="{FBB6597B-B57C-5EF9-2662-9B9F59CD1736}"/>
                  </a:ext>
                </a:extLst>
              </p:cNvPr>
              <p:cNvSpPr/>
              <p:nvPr/>
            </p:nvSpPr>
            <p:spPr>
              <a:xfrm>
                <a:off x="1494225" y="3424425"/>
                <a:ext cx="911325" cy="737850"/>
              </a:xfrm>
              <a:custGeom>
                <a:avLst/>
                <a:gdLst/>
                <a:ahLst/>
                <a:cxnLst/>
                <a:rect l="l" t="t" r="r" b="b"/>
                <a:pathLst>
                  <a:path w="36453" h="29514" extrusionOk="0">
                    <a:moveTo>
                      <a:pt x="1599" y="0"/>
                    </a:moveTo>
                    <a:cubicBezTo>
                      <a:pt x="708" y="0"/>
                      <a:pt x="1" y="730"/>
                      <a:pt x="1" y="1598"/>
                    </a:cubicBezTo>
                    <a:lnTo>
                      <a:pt x="1" y="6505"/>
                    </a:lnTo>
                    <a:lnTo>
                      <a:pt x="1" y="26135"/>
                    </a:lnTo>
                    <a:cubicBezTo>
                      <a:pt x="1" y="27984"/>
                      <a:pt x="1507" y="29513"/>
                      <a:pt x="3379" y="29513"/>
                    </a:cubicBezTo>
                    <a:lnTo>
                      <a:pt x="33075" y="29513"/>
                    </a:lnTo>
                    <a:cubicBezTo>
                      <a:pt x="34946" y="29513"/>
                      <a:pt x="36453" y="27984"/>
                      <a:pt x="36453" y="26135"/>
                    </a:cubicBezTo>
                    <a:lnTo>
                      <a:pt x="36453" y="6505"/>
                    </a:lnTo>
                    <a:cubicBezTo>
                      <a:pt x="36453" y="4656"/>
                      <a:pt x="34946" y="3150"/>
                      <a:pt x="33075" y="3150"/>
                    </a:cubicBezTo>
                    <a:lnTo>
                      <a:pt x="14381" y="3150"/>
                    </a:lnTo>
                    <a:lnTo>
                      <a:pt x="14107" y="2374"/>
                    </a:lnTo>
                    <a:cubicBezTo>
                      <a:pt x="13582" y="936"/>
                      <a:pt x="12212" y="0"/>
                      <a:pt x="1070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0000"/>
                  </a:schemeClr>
                </a:outerShdw>
                <a:reflection stA="10000" endPos="9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298;p71">
                <a:extLst>
                  <a:ext uri="{FF2B5EF4-FFF2-40B4-BE49-F238E27FC236}">
                    <a16:creationId xmlns:a16="http://schemas.microsoft.com/office/drawing/2014/main" id="{1347B0F4-630D-FC42-439B-E82F8F003C6F}"/>
                  </a:ext>
                </a:extLst>
              </p:cNvPr>
              <p:cNvSpPr/>
              <p:nvPr/>
            </p:nvSpPr>
            <p:spPr>
              <a:xfrm>
                <a:off x="1568425" y="3581400"/>
                <a:ext cx="762950" cy="640275"/>
              </a:xfrm>
              <a:custGeom>
                <a:avLst/>
                <a:gdLst/>
                <a:ahLst/>
                <a:cxnLst/>
                <a:rect l="l" t="t" r="r" b="b"/>
                <a:pathLst>
                  <a:path w="30518" h="25611" extrusionOk="0">
                    <a:moveTo>
                      <a:pt x="0" y="1"/>
                    </a:moveTo>
                    <a:lnTo>
                      <a:pt x="0" y="25611"/>
                    </a:lnTo>
                    <a:lnTo>
                      <a:pt x="30517" y="25611"/>
                    </a:lnTo>
                    <a:lnTo>
                      <a:pt x="3051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0000"/>
                  </a:schemeClr>
                </a:outerShdw>
                <a:reflection stA="10000" endPos="9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1299;p71">
                <a:extLst>
                  <a:ext uri="{FF2B5EF4-FFF2-40B4-BE49-F238E27FC236}">
                    <a16:creationId xmlns:a16="http://schemas.microsoft.com/office/drawing/2014/main" id="{44E4F21B-4FBE-4AB9-D7D4-E33AD282F72C}"/>
                  </a:ext>
                </a:extLst>
              </p:cNvPr>
              <p:cNvSpPr/>
              <p:nvPr/>
            </p:nvSpPr>
            <p:spPr>
              <a:xfrm>
                <a:off x="1465700" y="3645325"/>
                <a:ext cx="983800" cy="587775"/>
              </a:xfrm>
              <a:custGeom>
                <a:avLst/>
                <a:gdLst/>
                <a:ahLst/>
                <a:cxnLst/>
                <a:rect l="l" t="t" r="r" b="b"/>
                <a:pathLst>
                  <a:path w="39352" h="23511" extrusionOk="0">
                    <a:moveTo>
                      <a:pt x="27802" y="0"/>
                    </a:moveTo>
                    <a:cubicBezTo>
                      <a:pt x="26158" y="0"/>
                      <a:pt x="24697" y="1027"/>
                      <a:pt x="24127" y="2557"/>
                    </a:cubicBezTo>
                    <a:lnTo>
                      <a:pt x="23830" y="3401"/>
                    </a:lnTo>
                    <a:lnTo>
                      <a:pt x="3653" y="3401"/>
                    </a:lnTo>
                    <a:cubicBezTo>
                      <a:pt x="1621" y="3401"/>
                      <a:pt x="1" y="5022"/>
                      <a:pt x="1" y="7030"/>
                    </a:cubicBezTo>
                    <a:lnTo>
                      <a:pt x="1" y="19881"/>
                    </a:lnTo>
                    <a:cubicBezTo>
                      <a:pt x="1" y="21890"/>
                      <a:pt x="1621" y="23510"/>
                      <a:pt x="3653" y="23510"/>
                    </a:cubicBezTo>
                    <a:lnTo>
                      <a:pt x="35699" y="23510"/>
                    </a:lnTo>
                    <a:cubicBezTo>
                      <a:pt x="37708" y="23510"/>
                      <a:pt x="39351" y="21890"/>
                      <a:pt x="39351" y="19881"/>
                    </a:cubicBezTo>
                    <a:lnTo>
                      <a:pt x="39351" y="7030"/>
                    </a:lnTo>
                    <a:lnTo>
                      <a:pt x="39351" y="1735"/>
                    </a:lnTo>
                    <a:cubicBezTo>
                      <a:pt x="39351" y="776"/>
                      <a:pt x="38575" y="0"/>
                      <a:pt x="3761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0000"/>
                  </a:schemeClr>
                </a:outerShdw>
                <a:reflection stA="10000" endPos="9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" name="Google Shape;1300;p71">
              <a:extLst>
                <a:ext uri="{FF2B5EF4-FFF2-40B4-BE49-F238E27FC236}">
                  <a16:creationId xmlns:a16="http://schemas.microsoft.com/office/drawing/2014/main" id="{858B9E61-55FF-9439-C965-8B5432867001}"/>
                </a:ext>
              </a:extLst>
            </p:cNvPr>
            <p:cNvGrpSpPr/>
            <p:nvPr/>
          </p:nvGrpSpPr>
          <p:grpSpPr>
            <a:xfrm rot="5400000">
              <a:off x="4337310" y="2069468"/>
              <a:ext cx="603344" cy="198130"/>
              <a:chOff x="6872640" y="3345236"/>
              <a:chExt cx="575161" cy="188875"/>
            </a:xfrm>
          </p:grpSpPr>
          <p:sp>
            <p:nvSpPr>
              <p:cNvPr id="16" name="Google Shape;1301;p71">
                <a:extLst>
                  <a:ext uri="{FF2B5EF4-FFF2-40B4-BE49-F238E27FC236}">
                    <a16:creationId xmlns:a16="http://schemas.microsoft.com/office/drawing/2014/main" id="{54D9C397-C764-677E-3374-0D882C0DC070}"/>
                  </a:ext>
                </a:extLst>
              </p:cNvPr>
              <p:cNvSpPr/>
              <p:nvPr/>
            </p:nvSpPr>
            <p:spPr>
              <a:xfrm>
                <a:off x="7327202" y="3345236"/>
                <a:ext cx="120600" cy="120600"/>
              </a:xfrm>
              <a:prstGeom prst="ellipse">
                <a:avLst/>
              </a:prstGeom>
              <a:gradFill>
                <a:gsLst>
                  <a:gs pos="0">
                    <a:srgbClr val="81EEEB"/>
                  </a:gs>
                  <a:gs pos="100000">
                    <a:srgbClr val="3AE4DF"/>
                  </a:gs>
                </a:gsLst>
                <a:lin ang="8100019" scaled="0"/>
              </a:gradFill>
              <a:ln>
                <a:noFill/>
              </a:ln>
              <a:effectLst>
                <a:outerShdw blurRad="157163" dist="85725" dir="5400000" algn="bl" rotWithShape="0">
                  <a:schemeClr val="dk1">
                    <a:alpha val="38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302;p71">
                <a:extLst>
                  <a:ext uri="{FF2B5EF4-FFF2-40B4-BE49-F238E27FC236}">
                    <a16:creationId xmlns:a16="http://schemas.microsoft.com/office/drawing/2014/main" id="{86A6D4BF-0930-60B4-5B76-7D64F0BABF99}"/>
                  </a:ext>
                </a:extLst>
              </p:cNvPr>
              <p:cNvSpPr/>
              <p:nvPr/>
            </p:nvSpPr>
            <p:spPr>
              <a:xfrm>
                <a:off x="6872640" y="3488811"/>
                <a:ext cx="45300" cy="453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blurRad="157163" dist="85725" dir="5400000" algn="bl" rotWithShape="0">
                  <a:schemeClr val="dk1">
                    <a:alpha val="38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" name="Google Shape;1303;p71">
              <a:extLst>
                <a:ext uri="{FF2B5EF4-FFF2-40B4-BE49-F238E27FC236}">
                  <a16:creationId xmlns:a16="http://schemas.microsoft.com/office/drawing/2014/main" id="{0799D0BD-FB45-EAC5-B770-49C6D8B38D47}"/>
                </a:ext>
              </a:extLst>
            </p:cNvPr>
            <p:cNvSpPr/>
            <p:nvPr/>
          </p:nvSpPr>
          <p:spPr>
            <a:xfrm>
              <a:off x="3788165" y="3190824"/>
              <a:ext cx="546000" cy="380400"/>
            </a:xfrm>
            <a:prstGeom prst="wedgeRoundRectCallout">
              <a:avLst>
                <a:gd name="adj1" fmla="val -17374"/>
                <a:gd name="adj2" fmla="val 73101"/>
                <a:gd name="adj3" fmla="val 0"/>
              </a:avLst>
            </a:prstGeom>
            <a:gradFill>
              <a:gsLst>
                <a:gs pos="0">
                  <a:srgbClr val="81EEEB"/>
                </a:gs>
                <a:gs pos="100000">
                  <a:srgbClr val="3AE4DF"/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3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8" name="Obrázok 37" descr="Obrázok, na ktorom je animák, snímka obrazovky&#10;&#10;Automaticky generovaný popis">
            <a:extLst>
              <a:ext uri="{FF2B5EF4-FFF2-40B4-BE49-F238E27FC236}">
                <a16:creationId xmlns:a16="http://schemas.microsoft.com/office/drawing/2014/main" id="{301CA57E-9B98-4ACC-1497-2CC2C32043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1" t="-344" r="-411" b="47070"/>
          <a:stretch/>
        </p:blipFill>
        <p:spPr>
          <a:xfrm>
            <a:off x="5113495" y="1769417"/>
            <a:ext cx="1693978" cy="1188068"/>
          </a:xfrm>
          <a:prstGeom prst="rect">
            <a:avLst/>
          </a:prstGeom>
        </p:spPr>
      </p:pic>
      <p:pic>
        <p:nvPicPr>
          <p:cNvPr id="40" name="Obrázok 39" descr="Obrázok, na ktorom je animák, snímka obrazovky&#10;&#10;Automaticky generovaný popis">
            <a:extLst>
              <a:ext uri="{FF2B5EF4-FFF2-40B4-BE49-F238E27FC236}">
                <a16:creationId xmlns:a16="http://schemas.microsoft.com/office/drawing/2014/main" id="{2DB732F6-5A5B-E278-B956-BBA830C87A5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4125"/>
          <a:stretch/>
        </p:blipFill>
        <p:spPr>
          <a:xfrm>
            <a:off x="6215525" y="2425037"/>
            <a:ext cx="1743365" cy="1031792"/>
          </a:xfrm>
          <a:prstGeom prst="rect">
            <a:avLst/>
          </a:prstGeom>
        </p:spPr>
      </p:pic>
      <p:sp>
        <p:nvSpPr>
          <p:cNvPr id="24" name="Google Shape;963;p64">
            <a:extLst>
              <a:ext uri="{FF2B5EF4-FFF2-40B4-BE49-F238E27FC236}">
                <a16:creationId xmlns:a16="http://schemas.microsoft.com/office/drawing/2014/main" id="{04E09E24-5B35-B69A-4FA3-46EED65E4CFA}"/>
              </a:ext>
            </a:extLst>
          </p:cNvPr>
          <p:cNvSpPr txBox="1">
            <a:spLocks/>
          </p:cNvSpPr>
          <p:nvPr/>
        </p:nvSpPr>
        <p:spPr>
          <a:xfrm>
            <a:off x="5203861" y="4285162"/>
            <a:ext cx="3890700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600" b="0" i="0" u="none" strike="noStrike" cap="none">
                <a:solidFill>
                  <a:schemeClr val="lt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arker Grotesque"/>
              <a:buNone/>
              <a:defRPr sz="18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arker Grotesque"/>
              <a:buNone/>
              <a:defRPr sz="18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arker Grotesque"/>
              <a:buNone/>
              <a:defRPr sz="18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arker Grotesque"/>
              <a:buNone/>
              <a:defRPr sz="18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arker Grotesque"/>
              <a:buNone/>
              <a:defRPr sz="18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arker Grotesque"/>
              <a:buNone/>
              <a:defRPr sz="18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arker Grotesque"/>
              <a:buNone/>
              <a:defRPr sz="18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arker Grotesque"/>
              <a:buNone/>
              <a:defRPr sz="18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9pPr>
          </a:lstStyle>
          <a:p>
            <a:pPr marL="0" indent="0" algn="ctr"/>
            <a:r>
              <a:rPr lang="sk-SK" dirty="0"/>
              <a:t>Mária Pappová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5" name="Google Shape;1465;p75"/>
          <p:cNvSpPr/>
          <p:nvPr/>
        </p:nvSpPr>
        <p:spPr>
          <a:xfrm rot="5400000">
            <a:off x="62125" y="2453700"/>
            <a:ext cx="963600" cy="2361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6" name="Google Shape;1466;p75">
            <a:hlinkClick r:id="" action="ppaction://hlinkshowjump?jump=previousslide"/>
          </p:cNvPr>
          <p:cNvSpPr/>
          <p:nvPr/>
        </p:nvSpPr>
        <p:spPr>
          <a:xfrm>
            <a:off x="465662" y="2271250"/>
            <a:ext cx="156300" cy="135300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7" name="Google Shape;1467;p75">
            <a:hlinkClick r:id="" action="ppaction://hlinkshowjump?jump=nextslide"/>
          </p:cNvPr>
          <p:cNvSpPr/>
          <p:nvPr/>
        </p:nvSpPr>
        <p:spPr>
          <a:xfrm rot="10800000" flipH="1">
            <a:off x="465315" y="2737050"/>
            <a:ext cx="157200" cy="135600"/>
          </a:xfrm>
          <a:prstGeom prst="triangle">
            <a:avLst>
              <a:gd name="adj" fmla="val 50000"/>
            </a:avLst>
          </a:prstGeom>
          <a:solidFill>
            <a:schemeClr val="accent3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8" name="Google Shape;1468;p75">
            <a:hlinkClick r:id="" action="ppaction://noaction"/>
          </p:cNvPr>
          <p:cNvSpPr/>
          <p:nvPr/>
        </p:nvSpPr>
        <p:spPr>
          <a:xfrm rot="5400000">
            <a:off x="465301" y="2493168"/>
            <a:ext cx="157103" cy="157157"/>
          </a:xfrm>
          <a:custGeom>
            <a:avLst/>
            <a:gdLst/>
            <a:ahLst/>
            <a:cxnLst/>
            <a:rect l="l" t="t" r="r" b="b"/>
            <a:pathLst>
              <a:path w="21411" h="21411" extrusionOk="0">
                <a:moveTo>
                  <a:pt x="10568" y="6574"/>
                </a:moveTo>
                <a:cubicBezTo>
                  <a:pt x="12851" y="6574"/>
                  <a:pt x="14563" y="8560"/>
                  <a:pt x="14563" y="10842"/>
                </a:cubicBezTo>
                <a:cubicBezTo>
                  <a:pt x="14563" y="12851"/>
                  <a:pt x="12851" y="14837"/>
                  <a:pt x="10568" y="14837"/>
                </a:cubicBezTo>
                <a:cubicBezTo>
                  <a:pt x="8286" y="14837"/>
                  <a:pt x="6574" y="12851"/>
                  <a:pt x="6574" y="10842"/>
                </a:cubicBezTo>
                <a:cubicBezTo>
                  <a:pt x="6574" y="8560"/>
                  <a:pt x="8286" y="6574"/>
                  <a:pt x="10568" y="6574"/>
                </a:cubicBezTo>
                <a:close/>
                <a:moveTo>
                  <a:pt x="8560" y="0"/>
                </a:moveTo>
                <a:lnTo>
                  <a:pt x="8560" y="2009"/>
                </a:lnTo>
                <a:cubicBezTo>
                  <a:pt x="7715" y="2283"/>
                  <a:pt x="6848" y="2580"/>
                  <a:pt x="6003" y="3150"/>
                </a:cubicBezTo>
                <a:lnTo>
                  <a:pt x="4565" y="1712"/>
                </a:lnTo>
                <a:lnTo>
                  <a:pt x="1712" y="4565"/>
                </a:lnTo>
                <a:lnTo>
                  <a:pt x="3150" y="6277"/>
                </a:lnTo>
                <a:cubicBezTo>
                  <a:pt x="2580" y="6848"/>
                  <a:pt x="2283" y="7715"/>
                  <a:pt x="2009" y="8560"/>
                </a:cubicBezTo>
                <a:lnTo>
                  <a:pt x="0" y="8560"/>
                </a:lnTo>
                <a:lnTo>
                  <a:pt x="0" y="12851"/>
                </a:lnTo>
                <a:lnTo>
                  <a:pt x="2009" y="12851"/>
                </a:lnTo>
                <a:cubicBezTo>
                  <a:pt x="2283" y="13695"/>
                  <a:pt x="2580" y="14563"/>
                  <a:pt x="3150" y="15407"/>
                </a:cubicBezTo>
                <a:lnTo>
                  <a:pt x="1712" y="16845"/>
                </a:lnTo>
                <a:lnTo>
                  <a:pt x="4565" y="19698"/>
                </a:lnTo>
                <a:lnTo>
                  <a:pt x="6003" y="18260"/>
                </a:lnTo>
                <a:cubicBezTo>
                  <a:pt x="6848" y="18831"/>
                  <a:pt x="7715" y="19128"/>
                  <a:pt x="8560" y="19402"/>
                </a:cubicBezTo>
                <a:lnTo>
                  <a:pt x="8560" y="21410"/>
                </a:lnTo>
                <a:lnTo>
                  <a:pt x="12554" y="21410"/>
                </a:lnTo>
                <a:lnTo>
                  <a:pt x="12851" y="19402"/>
                </a:lnTo>
                <a:cubicBezTo>
                  <a:pt x="13696" y="19128"/>
                  <a:pt x="14563" y="18831"/>
                  <a:pt x="15134" y="18260"/>
                </a:cubicBezTo>
                <a:lnTo>
                  <a:pt x="16845" y="19698"/>
                </a:lnTo>
                <a:lnTo>
                  <a:pt x="19699" y="16845"/>
                </a:lnTo>
                <a:lnTo>
                  <a:pt x="18261" y="15407"/>
                </a:lnTo>
                <a:cubicBezTo>
                  <a:pt x="18831" y="14563"/>
                  <a:pt x="19128" y="13695"/>
                  <a:pt x="19128" y="12851"/>
                </a:cubicBezTo>
                <a:lnTo>
                  <a:pt x="21410" y="12851"/>
                </a:lnTo>
                <a:lnTo>
                  <a:pt x="21410" y="8560"/>
                </a:lnTo>
                <a:lnTo>
                  <a:pt x="19128" y="8560"/>
                </a:lnTo>
                <a:cubicBezTo>
                  <a:pt x="19128" y="7715"/>
                  <a:pt x="18831" y="6848"/>
                  <a:pt x="18261" y="6277"/>
                </a:cubicBezTo>
                <a:lnTo>
                  <a:pt x="19699" y="4565"/>
                </a:lnTo>
                <a:lnTo>
                  <a:pt x="16845" y="1712"/>
                </a:lnTo>
                <a:lnTo>
                  <a:pt x="15134" y="3150"/>
                </a:lnTo>
                <a:cubicBezTo>
                  <a:pt x="14563" y="2580"/>
                  <a:pt x="13696" y="2283"/>
                  <a:pt x="12851" y="2009"/>
                </a:cubicBezTo>
                <a:lnTo>
                  <a:pt x="1255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dk1">
                <a:alpha val="52000"/>
              </a:schemeClr>
            </a:outerShdw>
            <a:reflection stA="4000" endPos="54000" dist="47625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1473;p75">
            <a:extLst>
              <a:ext uri="{FF2B5EF4-FFF2-40B4-BE49-F238E27FC236}">
                <a16:creationId xmlns:a16="http://schemas.microsoft.com/office/drawing/2014/main" id="{3B8299E9-6BC6-E8DD-A805-99F23B4ED630}"/>
              </a:ext>
            </a:extLst>
          </p:cNvPr>
          <p:cNvSpPr/>
          <p:nvPr/>
        </p:nvSpPr>
        <p:spPr>
          <a:xfrm>
            <a:off x="389750" y="1393185"/>
            <a:ext cx="4589860" cy="2218825"/>
          </a:xfrm>
          <a:custGeom>
            <a:avLst/>
            <a:gdLst/>
            <a:ahLst/>
            <a:cxnLst/>
            <a:rect l="l" t="t" r="r" b="b"/>
            <a:pathLst>
              <a:path w="227201" h="146340" extrusionOk="0">
                <a:moveTo>
                  <a:pt x="3616" y="0"/>
                </a:moveTo>
                <a:cubicBezTo>
                  <a:pt x="1622" y="0"/>
                  <a:pt x="0" y="1623"/>
                  <a:pt x="0" y="3617"/>
                </a:cubicBezTo>
                <a:lnTo>
                  <a:pt x="0" y="142723"/>
                </a:lnTo>
                <a:cubicBezTo>
                  <a:pt x="0" y="144717"/>
                  <a:pt x="1622" y="146340"/>
                  <a:pt x="3616" y="146340"/>
                </a:cubicBezTo>
                <a:lnTo>
                  <a:pt x="223584" y="146340"/>
                </a:lnTo>
                <a:cubicBezTo>
                  <a:pt x="225577" y="146340"/>
                  <a:pt x="227201" y="144717"/>
                  <a:pt x="227201" y="142723"/>
                </a:cubicBezTo>
                <a:lnTo>
                  <a:pt x="227201" y="3617"/>
                </a:lnTo>
                <a:cubicBezTo>
                  <a:pt x="227201" y="1623"/>
                  <a:pt x="225577" y="0"/>
                  <a:pt x="22358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ffectLst>
            <a:outerShdw blurRad="57150" dist="19050" dir="5400000" algn="bl" rotWithShape="0">
              <a:schemeClr val="dk1">
                <a:alpha val="14000"/>
              </a:schemeClr>
            </a:outerShdw>
            <a:reflection stA="5000" endPos="18000" dist="47625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br>
              <a:rPr lang="sk-SK" dirty="0">
                <a:solidFill>
                  <a:srgbClr val="080808"/>
                </a:solidFill>
                <a:effectLst/>
              </a:rPr>
            </a:br>
            <a:endParaRPr lang="sk-SK" dirty="0">
              <a:solidFill>
                <a:srgbClr val="080808"/>
              </a:solidFill>
              <a:effectLst/>
            </a:endParaRPr>
          </a:p>
        </p:txBody>
      </p:sp>
      <p:sp>
        <p:nvSpPr>
          <p:cNvPr id="12" name="Google Shape;1473;p75">
            <a:extLst>
              <a:ext uri="{FF2B5EF4-FFF2-40B4-BE49-F238E27FC236}">
                <a16:creationId xmlns:a16="http://schemas.microsoft.com/office/drawing/2014/main" id="{6E9ABC6E-7304-0B20-07B8-0E3E44D8C211}"/>
              </a:ext>
            </a:extLst>
          </p:cNvPr>
          <p:cNvSpPr/>
          <p:nvPr/>
        </p:nvSpPr>
        <p:spPr>
          <a:xfrm>
            <a:off x="5102517" y="2271250"/>
            <a:ext cx="3615608" cy="2073525"/>
          </a:xfrm>
          <a:custGeom>
            <a:avLst/>
            <a:gdLst/>
            <a:ahLst/>
            <a:cxnLst/>
            <a:rect l="l" t="t" r="r" b="b"/>
            <a:pathLst>
              <a:path w="227201" h="146340" extrusionOk="0">
                <a:moveTo>
                  <a:pt x="3616" y="0"/>
                </a:moveTo>
                <a:cubicBezTo>
                  <a:pt x="1622" y="0"/>
                  <a:pt x="0" y="1623"/>
                  <a:pt x="0" y="3617"/>
                </a:cubicBezTo>
                <a:lnTo>
                  <a:pt x="0" y="142723"/>
                </a:lnTo>
                <a:cubicBezTo>
                  <a:pt x="0" y="144717"/>
                  <a:pt x="1622" y="146340"/>
                  <a:pt x="3616" y="146340"/>
                </a:cubicBezTo>
                <a:lnTo>
                  <a:pt x="223584" y="146340"/>
                </a:lnTo>
                <a:cubicBezTo>
                  <a:pt x="225577" y="146340"/>
                  <a:pt x="227201" y="144717"/>
                  <a:pt x="227201" y="142723"/>
                </a:cubicBezTo>
                <a:lnTo>
                  <a:pt x="227201" y="3617"/>
                </a:lnTo>
                <a:cubicBezTo>
                  <a:pt x="227201" y="1623"/>
                  <a:pt x="225577" y="0"/>
                  <a:pt x="22358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ffectLst>
            <a:outerShdw blurRad="57150" dist="19050" dir="5400000" algn="bl" rotWithShape="0">
              <a:schemeClr val="dk1">
                <a:alpha val="14000"/>
              </a:schemeClr>
            </a:outerShdw>
            <a:reflection stA="5000" endPos="18000" dist="47625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lang="sk-SK" dirty="0">
              <a:solidFill>
                <a:srgbClr val="080808"/>
              </a:solidFill>
              <a:effectLst/>
            </a:endParaRPr>
          </a:p>
        </p:txBody>
      </p:sp>
      <p:grpSp>
        <p:nvGrpSpPr>
          <p:cNvPr id="16" name="Google Shape;1474;p75">
            <a:extLst>
              <a:ext uri="{FF2B5EF4-FFF2-40B4-BE49-F238E27FC236}">
                <a16:creationId xmlns:a16="http://schemas.microsoft.com/office/drawing/2014/main" id="{C1028F5B-4FD1-35CD-274A-68E9AA6051F6}"/>
              </a:ext>
            </a:extLst>
          </p:cNvPr>
          <p:cNvGrpSpPr/>
          <p:nvPr/>
        </p:nvGrpSpPr>
        <p:grpSpPr>
          <a:xfrm>
            <a:off x="5053091" y="2351990"/>
            <a:ext cx="2802604" cy="222979"/>
            <a:chOff x="1213361" y="575225"/>
            <a:chExt cx="5184050" cy="412450"/>
          </a:xfrm>
        </p:grpSpPr>
        <p:sp>
          <p:nvSpPr>
            <p:cNvPr id="17" name="Google Shape;1475;p75">
              <a:extLst>
                <a:ext uri="{FF2B5EF4-FFF2-40B4-BE49-F238E27FC236}">
                  <a16:creationId xmlns:a16="http://schemas.microsoft.com/office/drawing/2014/main" id="{CC70C66A-F603-2B56-1926-8F4B994BA33C}"/>
                </a:ext>
              </a:extLst>
            </p:cNvPr>
            <p:cNvSpPr/>
            <p:nvPr/>
          </p:nvSpPr>
          <p:spPr>
            <a:xfrm>
              <a:off x="1213361" y="786800"/>
              <a:ext cx="5184050" cy="200875"/>
            </a:xfrm>
            <a:custGeom>
              <a:avLst/>
              <a:gdLst/>
              <a:ahLst/>
              <a:cxnLst/>
              <a:rect l="l" t="t" r="r" b="b"/>
              <a:pathLst>
                <a:path w="207362" h="8035" extrusionOk="0">
                  <a:moveTo>
                    <a:pt x="4007" y="0"/>
                  </a:moveTo>
                  <a:cubicBezTo>
                    <a:pt x="1799" y="0"/>
                    <a:pt x="1" y="1798"/>
                    <a:pt x="1" y="4008"/>
                  </a:cubicBezTo>
                  <a:cubicBezTo>
                    <a:pt x="1" y="6236"/>
                    <a:pt x="1799" y="8034"/>
                    <a:pt x="4007" y="8034"/>
                  </a:cubicBezTo>
                  <a:lnTo>
                    <a:pt x="203335" y="8034"/>
                  </a:lnTo>
                  <a:cubicBezTo>
                    <a:pt x="205563" y="8034"/>
                    <a:pt x="207361" y="6236"/>
                    <a:pt x="207361" y="4008"/>
                  </a:cubicBezTo>
                  <a:cubicBezTo>
                    <a:pt x="207361" y="1798"/>
                    <a:pt x="205563" y="0"/>
                    <a:pt x="203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000"/>
                </a:schemeClr>
              </a:outerShdw>
              <a:reflection stA="5000" endPos="12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476;p75">
              <a:extLst>
                <a:ext uri="{FF2B5EF4-FFF2-40B4-BE49-F238E27FC236}">
                  <a16:creationId xmlns:a16="http://schemas.microsoft.com/office/drawing/2014/main" id="{A431401C-02A4-AA33-BD6C-49441095B774}"/>
                </a:ext>
              </a:extLst>
            </p:cNvPr>
            <p:cNvSpPr/>
            <p:nvPr/>
          </p:nvSpPr>
          <p:spPr>
            <a:xfrm>
              <a:off x="1481225" y="575225"/>
              <a:ext cx="91425" cy="91375"/>
            </a:xfrm>
            <a:custGeom>
              <a:avLst/>
              <a:gdLst/>
              <a:ahLst/>
              <a:cxnLst/>
              <a:rect l="l" t="t" r="r" b="b"/>
              <a:pathLst>
                <a:path w="3657" h="3655" extrusionOk="0">
                  <a:moveTo>
                    <a:pt x="1838" y="1"/>
                  </a:moveTo>
                  <a:cubicBezTo>
                    <a:pt x="821" y="1"/>
                    <a:pt x="0" y="822"/>
                    <a:pt x="0" y="1838"/>
                  </a:cubicBezTo>
                  <a:cubicBezTo>
                    <a:pt x="0" y="2834"/>
                    <a:pt x="821" y="3655"/>
                    <a:pt x="1838" y="3655"/>
                  </a:cubicBezTo>
                  <a:cubicBezTo>
                    <a:pt x="2835" y="3655"/>
                    <a:pt x="3656" y="2834"/>
                    <a:pt x="3656" y="1838"/>
                  </a:cubicBezTo>
                  <a:cubicBezTo>
                    <a:pt x="3656" y="822"/>
                    <a:pt x="2835" y="1"/>
                    <a:pt x="183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000"/>
                </a:schemeClr>
              </a:outerShdw>
              <a:reflection stA="5000" endPos="12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477;p75">
              <a:extLst>
                <a:ext uri="{FF2B5EF4-FFF2-40B4-BE49-F238E27FC236}">
                  <a16:creationId xmlns:a16="http://schemas.microsoft.com/office/drawing/2014/main" id="{D22A9938-A94F-AC9D-19E0-252A52C606AC}"/>
                </a:ext>
              </a:extLst>
            </p:cNvPr>
            <p:cNvSpPr/>
            <p:nvPr/>
          </p:nvSpPr>
          <p:spPr>
            <a:xfrm>
              <a:off x="1663500" y="575225"/>
              <a:ext cx="91400" cy="91375"/>
            </a:xfrm>
            <a:custGeom>
              <a:avLst/>
              <a:gdLst/>
              <a:ahLst/>
              <a:cxnLst/>
              <a:rect l="l" t="t" r="r" b="b"/>
              <a:pathLst>
                <a:path w="3656" h="3655" extrusionOk="0">
                  <a:moveTo>
                    <a:pt x="1838" y="1"/>
                  </a:moveTo>
                  <a:cubicBezTo>
                    <a:pt x="822" y="1"/>
                    <a:pt x="1" y="822"/>
                    <a:pt x="1" y="1838"/>
                  </a:cubicBezTo>
                  <a:cubicBezTo>
                    <a:pt x="1" y="2834"/>
                    <a:pt x="822" y="3655"/>
                    <a:pt x="1838" y="3655"/>
                  </a:cubicBezTo>
                  <a:cubicBezTo>
                    <a:pt x="2834" y="3655"/>
                    <a:pt x="3655" y="2834"/>
                    <a:pt x="3655" y="1838"/>
                  </a:cubicBezTo>
                  <a:cubicBezTo>
                    <a:pt x="3655" y="822"/>
                    <a:pt x="2834" y="1"/>
                    <a:pt x="183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000"/>
                </a:schemeClr>
              </a:outerShdw>
              <a:reflection stA="5000" endPos="12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478;p75">
              <a:extLst>
                <a:ext uri="{FF2B5EF4-FFF2-40B4-BE49-F238E27FC236}">
                  <a16:creationId xmlns:a16="http://schemas.microsoft.com/office/drawing/2014/main" id="{CC347A78-1762-5532-58E6-67C7AD882B92}"/>
                </a:ext>
              </a:extLst>
            </p:cNvPr>
            <p:cNvSpPr/>
            <p:nvPr/>
          </p:nvSpPr>
          <p:spPr>
            <a:xfrm>
              <a:off x="1323786" y="858650"/>
              <a:ext cx="2208200" cy="57175"/>
            </a:xfrm>
            <a:custGeom>
              <a:avLst/>
              <a:gdLst/>
              <a:ahLst/>
              <a:cxnLst/>
              <a:rect l="l" t="t" r="r" b="b"/>
              <a:pathLst>
                <a:path w="88328" h="2287" extrusionOk="0">
                  <a:moveTo>
                    <a:pt x="1153" y="0"/>
                  </a:moveTo>
                  <a:cubicBezTo>
                    <a:pt x="509" y="0"/>
                    <a:pt x="1" y="508"/>
                    <a:pt x="1" y="1134"/>
                  </a:cubicBezTo>
                  <a:cubicBezTo>
                    <a:pt x="1" y="1778"/>
                    <a:pt x="509" y="2286"/>
                    <a:pt x="1153" y="2286"/>
                  </a:cubicBezTo>
                  <a:lnTo>
                    <a:pt x="87175" y="2286"/>
                  </a:lnTo>
                  <a:cubicBezTo>
                    <a:pt x="87819" y="2286"/>
                    <a:pt x="88328" y="1778"/>
                    <a:pt x="88328" y="1134"/>
                  </a:cubicBezTo>
                  <a:cubicBezTo>
                    <a:pt x="88328" y="508"/>
                    <a:pt x="87819" y="0"/>
                    <a:pt x="8717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000"/>
                </a:schemeClr>
              </a:outerShdw>
              <a:reflection stA="5000" endPos="12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479;p75">
              <a:extLst>
                <a:ext uri="{FF2B5EF4-FFF2-40B4-BE49-F238E27FC236}">
                  <a16:creationId xmlns:a16="http://schemas.microsoft.com/office/drawing/2014/main" id="{D6B74013-C8CF-3172-574E-3EFCE4912D11}"/>
                </a:ext>
              </a:extLst>
            </p:cNvPr>
            <p:cNvSpPr/>
            <p:nvPr/>
          </p:nvSpPr>
          <p:spPr>
            <a:xfrm>
              <a:off x="3676611" y="858650"/>
              <a:ext cx="927000" cy="57175"/>
            </a:xfrm>
            <a:custGeom>
              <a:avLst/>
              <a:gdLst/>
              <a:ahLst/>
              <a:cxnLst/>
              <a:rect l="l" t="t" r="r" b="b"/>
              <a:pathLst>
                <a:path w="37080" h="2287" extrusionOk="0">
                  <a:moveTo>
                    <a:pt x="1154" y="0"/>
                  </a:moveTo>
                  <a:cubicBezTo>
                    <a:pt x="529" y="0"/>
                    <a:pt x="0" y="508"/>
                    <a:pt x="0" y="1134"/>
                  </a:cubicBezTo>
                  <a:cubicBezTo>
                    <a:pt x="0" y="1778"/>
                    <a:pt x="529" y="2286"/>
                    <a:pt x="1154" y="2286"/>
                  </a:cubicBezTo>
                  <a:lnTo>
                    <a:pt x="35925" y="2286"/>
                  </a:lnTo>
                  <a:cubicBezTo>
                    <a:pt x="36551" y="2286"/>
                    <a:pt x="37079" y="1778"/>
                    <a:pt x="37079" y="1134"/>
                  </a:cubicBezTo>
                  <a:cubicBezTo>
                    <a:pt x="37079" y="508"/>
                    <a:pt x="36551" y="0"/>
                    <a:pt x="3592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000"/>
                </a:schemeClr>
              </a:outerShdw>
              <a:reflection stA="5000" endPos="12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" name="Google Shape;1474;p75">
            <a:extLst>
              <a:ext uri="{FF2B5EF4-FFF2-40B4-BE49-F238E27FC236}">
                <a16:creationId xmlns:a16="http://schemas.microsoft.com/office/drawing/2014/main" id="{739DFEA6-9111-DE2B-DC1B-A527976122C6}"/>
              </a:ext>
            </a:extLst>
          </p:cNvPr>
          <p:cNvGrpSpPr/>
          <p:nvPr/>
        </p:nvGrpSpPr>
        <p:grpSpPr>
          <a:xfrm>
            <a:off x="391952" y="1453355"/>
            <a:ext cx="2802604" cy="108597"/>
            <a:chOff x="1213361" y="786800"/>
            <a:chExt cx="5184050" cy="200875"/>
          </a:xfrm>
        </p:grpSpPr>
        <p:sp>
          <p:nvSpPr>
            <p:cNvPr id="25" name="Google Shape;1475;p75">
              <a:extLst>
                <a:ext uri="{FF2B5EF4-FFF2-40B4-BE49-F238E27FC236}">
                  <a16:creationId xmlns:a16="http://schemas.microsoft.com/office/drawing/2014/main" id="{5F57F127-A38C-FF01-CEA0-18163E5CA8D2}"/>
                </a:ext>
              </a:extLst>
            </p:cNvPr>
            <p:cNvSpPr/>
            <p:nvPr/>
          </p:nvSpPr>
          <p:spPr>
            <a:xfrm>
              <a:off x="1213361" y="786800"/>
              <a:ext cx="5184050" cy="200875"/>
            </a:xfrm>
            <a:custGeom>
              <a:avLst/>
              <a:gdLst/>
              <a:ahLst/>
              <a:cxnLst/>
              <a:rect l="l" t="t" r="r" b="b"/>
              <a:pathLst>
                <a:path w="207362" h="8035" extrusionOk="0">
                  <a:moveTo>
                    <a:pt x="4007" y="0"/>
                  </a:moveTo>
                  <a:cubicBezTo>
                    <a:pt x="1799" y="0"/>
                    <a:pt x="1" y="1798"/>
                    <a:pt x="1" y="4008"/>
                  </a:cubicBezTo>
                  <a:cubicBezTo>
                    <a:pt x="1" y="6236"/>
                    <a:pt x="1799" y="8034"/>
                    <a:pt x="4007" y="8034"/>
                  </a:cubicBezTo>
                  <a:lnTo>
                    <a:pt x="203335" y="8034"/>
                  </a:lnTo>
                  <a:cubicBezTo>
                    <a:pt x="205563" y="8034"/>
                    <a:pt x="207361" y="6236"/>
                    <a:pt x="207361" y="4008"/>
                  </a:cubicBezTo>
                  <a:cubicBezTo>
                    <a:pt x="207361" y="1798"/>
                    <a:pt x="205563" y="0"/>
                    <a:pt x="203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000"/>
                </a:schemeClr>
              </a:outerShdw>
              <a:reflection stA="5000" endPos="12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478;p75">
              <a:extLst>
                <a:ext uri="{FF2B5EF4-FFF2-40B4-BE49-F238E27FC236}">
                  <a16:creationId xmlns:a16="http://schemas.microsoft.com/office/drawing/2014/main" id="{E39A9A9A-E427-CA01-4797-1E7CD255C319}"/>
                </a:ext>
              </a:extLst>
            </p:cNvPr>
            <p:cNvSpPr/>
            <p:nvPr/>
          </p:nvSpPr>
          <p:spPr>
            <a:xfrm>
              <a:off x="1323786" y="858650"/>
              <a:ext cx="2208200" cy="57175"/>
            </a:xfrm>
            <a:custGeom>
              <a:avLst/>
              <a:gdLst/>
              <a:ahLst/>
              <a:cxnLst/>
              <a:rect l="l" t="t" r="r" b="b"/>
              <a:pathLst>
                <a:path w="88328" h="2287" extrusionOk="0">
                  <a:moveTo>
                    <a:pt x="1153" y="0"/>
                  </a:moveTo>
                  <a:cubicBezTo>
                    <a:pt x="509" y="0"/>
                    <a:pt x="1" y="508"/>
                    <a:pt x="1" y="1134"/>
                  </a:cubicBezTo>
                  <a:cubicBezTo>
                    <a:pt x="1" y="1778"/>
                    <a:pt x="509" y="2286"/>
                    <a:pt x="1153" y="2286"/>
                  </a:cubicBezTo>
                  <a:lnTo>
                    <a:pt x="87175" y="2286"/>
                  </a:lnTo>
                  <a:cubicBezTo>
                    <a:pt x="87819" y="2286"/>
                    <a:pt x="88328" y="1778"/>
                    <a:pt x="88328" y="1134"/>
                  </a:cubicBezTo>
                  <a:cubicBezTo>
                    <a:pt x="88328" y="508"/>
                    <a:pt x="87819" y="0"/>
                    <a:pt x="8717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000"/>
                </a:schemeClr>
              </a:outerShdw>
              <a:reflection stA="5000" endPos="12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479;p75">
              <a:extLst>
                <a:ext uri="{FF2B5EF4-FFF2-40B4-BE49-F238E27FC236}">
                  <a16:creationId xmlns:a16="http://schemas.microsoft.com/office/drawing/2014/main" id="{52BAF61C-BF21-5055-A53E-05FE794215C5}"/>
                </a:ext>
              </a:extLst>
            </p:cNvPr>
            <p:cNvSpPr/>
            <p:nvPr/>
          </p:nvSpPr>
          <p:spPr>
            <a:xfrm>
              <a:off x="3676611" y="858650"/>
              <a:ext cx="927000" cy="57175"/>
            </a:xfrm>
            <a:custGeom>
              <a:avLst/>
              <a:gdLst/>
              <a:ahLst/>
              <a:cxnLst/>
              <a:rect l="l" t="t" r="r" b="b"/>
              <a:pathLst>
                <a:path w="37080" h="2287" extrusionOk="0">
                  <a:moveTo>
                    <a:pt x="1154" y="0"/>
                  </a:moveTo>
                  <a:cubicBezTo>
                    <a:pt x="529" y="0"/>
                    <a:pt x="0" y="508"/>
                    <a:pt x="0" y="1134"/>
                  </a:cubicBezTo>
                  <a:cubicBezTo>
                    <a:pt x="0" y="1778"/>
                    <a:pt x="529" y="2286"/>
                    <a:pt x="1154" y="2286"/>
                  </a:cubicBezTo>
                  <a:lnTo>
                    <a:pt x="35925" y="2286"/>
                  </a:lnTo>
                  <a:cubicBezTo>
                    <a:pt x="36551" y="2286"/>
                    <a:pt x="37079" y="1778"/>
                    <a:pt x="37079" y="1134"/>
                  </a:cubicBezTo>
                  <a:cubicBezTo>
                    <a:pt x="37079" y="508"/>
                    <a:pt x="36551" y="0"/>
                    <a:pt x="3592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000"/>
                </a:schemeClr>
              </a:outerShdw>
              <a:reflection stA="5000" endPos="12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" name="Google Shape;1463;p75">
            <a:extLst>
              <a:ext uri="{FF2B5EF4-FFF2-40B4-BE49-F238E27FC236}">
                <a16:creationId xmlns:a16="http://schemas.microsoft.com/office/drawing/2014/main" id="{DB09F29F-1073-72D4-321C-6BED4D491B6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5875" y="611900"/>
            <a:ext cx="396277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Formulár</a:t>
            </a:r>
            <a:endParaRPr dirty="0"/>
          </a:p>
        </p:txBody>
      </p:sp>
      <p:pic>
        <p:nvPicPr>
          <p:cNvPr id="3" name="Obrázok 2" descr="Obrázok, na ktorom je text, snímka obrazovky, písmo&#10;&#10;Automaticky generovaný popis">
            <a:extLst>
              <a:ext uri="{FF2B5EF4-FFF2-40B4-BE49-F238E27FC236}">
                <a16:creationId xmlns:a16="http://schemas.microsoft.com/office/drawing/2014/main" id="{FD5F7B90-BB6A-B7DB-88F3-810E34F2AD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750" y="1648704"/>
            <a:ext cx="4547526" cy="1868950"/>
          </a:xfrm>
          <a:prstGeom prst="rect">
            <a:avLst/>
          </a:prstGeom>
        </p:spPr>
      </p:pic>
      <p:sp>
        <p:nvSpPr>
          <p:cNvPr id="4" name="Google Shape;1464;p75">
            <a:extLst>
              <a:ext uri="{FF2B5EF4-FFF2-40B4-BE49-F238E27FC236}">
                <a16:creationId xmlns:a16="http://schemas.microsoft.com/office/drawing/2014/main" id="{D7AA7487-D574-43CD-DF2C-461747D67B1D}"/>
              </a:ext>
            </a:extLst>
          </p:cNvPr>
          <p:cNvSpPr txBox="1">
            <a:spLocks/>
          </p:cNvSpPr>
          <p:nvPr/>
        </p:nvSpPr>
        <p:spPr>
          <a:xfrm>
            <a:off x="5129485" y="2639952"/>
            <a:ext cx="3512890" cy="1627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6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9pPr>
          </a:lstStyle>
          <a:p>
            <a:pPr marL="311150" indent="-285750" algn="just">
              <a:buClr>
                <a:schemeClr val="tx2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r>
              <a:rPr lang="sk-SK" dirty="0">
                <a:solidFill>
                  <a:schemeClr val="tx2">
                    <a:lumMod val="75000"/>
                  </a:schemeClr>
                </a:solidFill>
              </a:rPr>
              <a:t>Na stránke </a:t>
            </a:r>
            <a:r>
              <a:rPr lang="sk-SK" dirty="0" err="1">
                <a:solidFill>
                  <a:schemeClr val="tx2">
                    <a:lumMod val="75000"/>
                  </a:schemeClr>
                </a:solidFill>
              </a:rPr>
              <a:t>kontakt.php</a:t>
            </a:r>
            <a:r>
              <a:rPr lang="sk-SK" dirty="0">
                <a:solidFill>
                  <a:schemeClr val="tx2">
                    <a:lumMod val="75000"/>
                  </a:schemeClr>
                </a:solidFill>
              </a:rPr>
              <a:t> sa nachádza formulár,</a:t>
            </a:r>
          </a:p>
          <a:p>
            <a:pPr marL="311150" indent="-285750" algn="just">
              <a:buClr>
                <a:schemeClr val="tx2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r>
              <a:rPr lang="sk-SK" dirty="0">
                <a:solidFill>
                  <a:schemeClr val="tx2">
                    <a:lumMod val="75000"/>
                  </a:schemeClr>
                </a:solidFill>
              </a:rPr>
              <a:t>Jeho hodnoty si vieme uložiť pomocou $_POST do databázy,</a:t>
            </a:r>
          </a:p>
          <a:p>
            <a:pPr marL="311150" indent="-285750" algn="just">
              <a:buClr>
                <a:schemeClr val="tx2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r>
              <a:rPr lang="sk-SK" dirty="0">
                <a:solidFill>
                  <a:schemeClr val="tx2">
                    <a:lumMod val="75000"/>
                  </a:schemeClr>
                </a:solidFill>
              </a:rPr>
              <a:t>Predtým si však musíme vytvoriť databázu</a:t>
            </a:r>
          </a:p>
        </p:txBody>
      </p:sp>
    </p:spTree>
    <p:extLst>
      <p:ext uri="{BB962C8B-B14F-4D97-AF65-F5344CB8AC3E}">
        <p14:creationId xmlns:p14="http://schemas.microsoft.com/office/powerpoint/2010/main" val="1894093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5" name="Google Shape;1465;p75"/>
          <p:cNvSpPr/>
          <p:nvPr/>
        </p:nvSpPr>
        <p:spPr>
          <a:xfrm rot="5400000">
            <a:off x="62125" y="2453700"/>
            <a:ext cx="963600" cy="2361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6" name="Google Shape;1466;p75">
            <a:hlinkClick r:id="" action="ppaction://hlinkshowjump?jump=previousslide"/>
          </p:cNvPr>
          <p:cNvSpPr/>
          <p:nvPr/>
        </p:nvSpPr>
        <p:spPr>
          <a:xfrm>
            <a:off x="465662" y="2271250"/>
            <a:ext cx="156300" cy="135300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7" name="Google Shape;1467;p75">
            <a:hlinkClick r:id="" action="ppaction://hlinkshowjump?jump=nextslide"/>
          </p:cNvPr>
          <p:cNvSpPr/>
          <p:nvPr/>
        </p:nvSpPr>
        <p:spPr>
          <a:xfrm rot="10800000" flipH="1">
            <a:off x="465315" y="2737050"/>
            <a:ext cx="157200" cy="135600"/>
          </a:xfrm>
          <a:prstGeom prst="triangle">
            <a:avLst>
              <a:gd name="adj" fmla="val 50000"/>
            </a:avLst>
          </a:prstGeom>
          <a:solidFill>
            <a:schemeClr val="accent3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8" name="Google Shape;1468;p75">
            <a:hlinkClick r:id="" action="ppaction://noaction"/>
          </p:cNvPr>
          <p:cNvSpPr/>
          <p:nvPr/>
        </p:nvSpPr>
        <p:spPr>
          <a:xfrm rot="5400000">
            <a:off x="465301" y="2493168"/>
            <a:ext cx="157103" cy="157157"/>
          </a:xfrm>
          <a:custGeom>
            <a:avLst/>
            <a:gdLst/>
            <a:ahLst/>
            <a:cxnLst/>
            <a:rect l="l" t="t" r="r" b="b"/>
            <a:pathLst>
              <a:path w="21411" h="21411" extrusionOk="0">
                <a:moveTo>
                  <a:pt x="10568" y="6574"/>
                </a:moveTo>
                <a:cubicBezTo>
                  <a:pt x="12851" y="6574"/>
                  <a:pt x="14563" y="8560"/>
                  <a:pt x="14563" y="10842"/>
                </a:cubicBezTo>
                <a:cubicBezTo>
                  <a:pt x="14563" y="12851"/>
                  <a:pt x="12851" y="14837"/>
                  <a:pt x="10568" y="14837"/>
                </a:cubicBezTo>
                <a:cubicBezTo>
                  <a:pt x="8286" y="14837"/>
                  <a:pt x="6574" y="12851"/>
                  <a:pt x="6574" y="10842"/>
                </a:cubicBezTo>
                <a:cubicBezTo>
                  <a:pt x="6574" y="8560"/>
                  <a:pt x="8286" y="6574"/>
                  <a:pt x="10568" y="6574"/>
                </a:cubicBezTo>
                <a:close/>
                <a:moveTo>
                  <a:pt x="8560" y="0"/>
                </a:moveTo>
                <a:lnTo>
                  <a:pt x="8560" y="2009"/>
                </a:lnTo>
                <a:cubicBezTo>
                  <a:pt x="7715" y="2283"/>
                  <a:pt x="6848" y="2580"/>
                  <a:pt x="6003" y="3150"/>
                </a:cubicBezTo>
                <a:lnTo>
                  <a:pt x="4565" y="1712"/>
                </a:lnTo>
                <a:lnTo>
                  <a:pt x="1712" y="4565"/>
                </a:lnTo>
                <a:lnTo>
                  <a:pt x="3150" y="6277"/>
                </a:lnTo>
                <a:cubicBezTo>
                  <a:pt x="2580" y="6848"/>
                  <a:pt x="2283" y="7715"/>
                  <a:pt x="2009" y="8560"/>
                </a:cubicBezTo>
                <a:lnTo>
                  <a:pt x="0" y="8560"/>
                </a:lnTo>
                <a:lnTo>
                  <a:pt x="0" y="12851"/>
                </a:lnTo>
                <a:lnTo>
                  <a:pt x="2009" y="12851"/>
                </a:lnTo>
                <a:cubicBezTo>
                  <a:pt x="2283" y="13695"/>
                  <a:pt x="2580" y="14563"/>
                  <a:pt x="3150" y="15407"/>
                </a:cubicBezTo>
                <a:lnTo>
                  <a:pt x="1712" y="16845"/>
                </a:lnTo>
                <a:lnTo>
                  <a:pt x="4565" y="19698"/>
                </a:lnTo>
                <a:lnTo>
                  <a:pt x="6003" y="18260"/>
                </a:lnTo>
                <a:cubicBezTo>
                  <a:pt x="6848" y="18831"/>
                  <a:pt x="7715" y="19128"/>
                  <a:pt x="8560" y="19402"/>
                </a:cubicBezTo>
                <a:lnTo>
                  <a:pt x="8560" y="21410"/>
                </a:lnTo>
                <a:lnTo>
                  <a:pt x="12554" y="21410"/>
                </a:lnTo>
                <a:lnTo>
                  <a:pt x="12851" y="19402"/>
                </a:lnTo>
                <a:cubicBezTo>
                  <a:pt x="13696" y="19128"/>
                  <a:pt x="14563" y="18831"/>
                  <a:pt x="15134" y="18260"/>
                </a:cubicBezTo>
                <a:lnTo>
                  <a:pt x="16845" y="19698"/>
                </a:lnTo>
                <a:lnTo>
                  <a:pt x="19699" y="16845"/>
                </a:lnTo>
                <a:lnTo>
                  <a:pt x="18261" y="15407"/>
                </a:lnTo>
                <a:cubicBezTo>
                  <a:pt x="18831" y="14563"/>
                  <a:pt x="19128" y="13695"/>
                  <a:pt x="19128" y="12851"/>
                </a:cubicBezTo>
                <a:lnTo>
                  <a:pt x="21410" y="12851"/>
                </a:lnTo>
                <a:lnTo>
                  <a:pt x="21410" y="8560"/>
                </a:lnTo>
                <a:lnTo>
                  <a:pt x="19128" y="8560"/>
                </a:lnTo>
                <a:cubicBezTo>
                  <a:pt x="19128" y="7715"/>
                  <a:pt x="18831" y="6848"/>
                  <a:pt x="18261" y="6277"/>
                </a:cubicBezTo>
                <a:lnTo>
                  <a:pt x="19699" y="4565"/>
                </a:lnTo>
                <a:lnTo>
                  <a:pt x="16845" y="1712"/>
                </a:lnTo>
                <a:lnTo>
                  <a:pt x="15134" y="3150"/>
                </a:lnTo>
                <a:cubicBezTo>
                  <a:pt x="14563" y="2580"/>
                  <a:pt x="13696" y="2283"/>
                  <a:pt x="12851" y="2009"/>
                </a:cubicBezTo>
                <a:lnTo>
                  <a:pt x="1255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dk1">
                <a:alpha val="52000"/>
              </a:schemeClr>
            </a:outerShdw>
            <a:reflection stA="4000" endPos="54000" dist="47625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1473;p75">
            <a:extLst>
              <a:ext uri="{FF2B5EF4-FFF2-40B4-BE49-F238E27FC236}">
                <a16:creationId xmlns:a16="http://schemas.microsoft.com/office/drawing/2014/main" id="{3B8299E9-6BC6-E8DD-A805-99F23B4ED630}"/>
              </a:ext>
            </a:extLst>
          </p:cNvPr>
          <p:cNvSpPr/>
          <p:nvPr/>
        </p:nvSpPr>
        <p:spPr>
          <a:xfrm>
            <a:off x="391952" y="746625"/>
            <a:ext cx="4750319" cy="3342926"/>
          </a:xfrm>
          <a:custGeom>
            <a:avLst/>
            <a:gdLst/>
            <a:ahLst/>
            <a:cxnLst/>
            <a:rect l="l" t="t" r="r" b="b"/>
            <a:pathLst>
              <a:path w="227201" h="146340" extrusionOk="0">
                <a:moveTo>
                  <a:pt x="3616" y="0"/>
                </a:moveTo>
                <a:cubicBezTo>
                  <a:pt x="1622" y="0"/>
                  <a:pt x="0" y="1623"/>
                  <a:pt x="0" y="3617"/>
                </a:cubicBezTo>
                <a:lnTo>
                  <a:pt x="0" y="142723"/>
                </a:lnTo>
                <a:cubicBezTo>
                  <a:pt x="0" y="144717"/>
                  <a:pt x="1622" y="146340"/>
                  <a:pt x="3616" y="146340"/>
                </a:cubicBezTo>
                <a:lnTo>
                  <a:pt x="223584" y="146340"/>
                </a:lnTo>
                <a:cubicBezTo>
                  <a:pt x="225577" y="146340"/>
                  <a:pt x="227201" y="144717"/>
                  <a:pt x="227201" y="142723"/>
                </a:cubicBezTo>
                <a:lnTo>
                  <a:pt x="227201" y="3617"/>
                </a:lnTo>
                <a:cubicBezTo>
                  <a:pt x="227201" y="1623"/>
                  <a:pt x="225577" y="0"/>
                  <a:pt x="22358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ffectLst>
            <a:outerShdw blurRad="57150" dist="19050" dir="5400000" algn="bl" rotWithShape="0">
              <a:schemeClr val="dk1">
                <a:alpha val="14000"/>
              </a:schemeClr>
            </a:outerShdw>
            <a:reflection stA="5000" endPos="18000" dist="47625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br>
              <a:rPr lang="sk-SK" dirty="0">
                <a:solidFill>
                  <a:srgbClr val="080808"/>
                </a:solidFill>
                <a:effectLst/>
              </a:rPr>
            </a:br>
            <a:endParaRPr lang="sk-SK" dirty="0">
              <a:solidFill>
                <a:srgbClr val="080808"/>
              </a:solidFill>
              <a:effectLst/>
            </a:endParaRPr>
          </a:p>
        </p:txBody>
      </p:sp>
      <p:grpSp>
        <p:nvGrpSpPr>
          <p:cNvPr id="22" name="Google Shape;1474;p75">
            <a:extLst>
              <a:ext uri="{FF2B5EF4-FFF2-40B4-BE49-F238E27FC236}">
                <a16:creationId xmlns:a16="http://schemas.microsoft.com/office/drawing/2014/main" id="{739DFEA6-9111-DE2B-DC1B-A527976122C6}"/>
              </a:ext>
            </a:extLst>
          </p:cNvPr>
          <p:cNvGrpSpPr/>
          <p:nvPr/>
        </p:nvGrpSpPr>
        <p:grpSpPr>
          <a:xfrm>
            <a:off x="329740" y="886147"/>
            <a:ext cx="2802604" cy="108597"/>
            <a:chOff x="1213361" y="786800"/>
            <a:chExt cx="5184050" cy="200875"/>
          </a:xfrm>
        </p:grpSpPr>
        <p:sp>
          <p:nvSpPr>
            <p:cNvPr id="25" name="Google Shape;1475;p75">
              <a:extLst>
                <a:ext uri="{FF2B5EF4-FFF2-40B4-BE49-F238E27FC236}">
                  <a16:creationId xmlns:a16="http://schemas.microsoft.com/office/drawing/2014/main" id="{5F57F127-A38C-FF01-CEA0-18163E5CA8D2}"/>
                </a:ext>
              </a:extLst>
            </p:cNvPr>
            <p:cNvSpPr/>
            <p:nvPr/>
          </p:nvSpPr>
          <p:spPr>
            <a:xfrm>
              <a:off x="1213361" y="786800"/>
              <a:ext cx="5184050" cy="200875"/>
            </a:xfrm>
            <a:custGeom>
              <a:avLst/>
              <a:gdLst/>
              <a:ahLst/>
              <a:cxnLst/>
              <a:rect l="l" t="t" r="r" b="b"/>
              <a:pathLst>
                <a:path w="207362" h="8035" extrusionOk="0">
                  <a:moveTo>
                    <a:pt x="4007" y="0"/>
                  </a:moveTo>
                  <a:cubicBezTo>
                    <a:pt x="1799" y="0"/>
                    <a:pt x="1" y="1798"/>
                    <a:pt x="1" y="4008"/>
                  </a:cubicBezTo>
                  <a:cubicBezTo>
                    <a:pt x="1" y="6236"/>
                    <a:pt x="1799" y="8034"/>
                    <a:pt x="4007" y="8034"/>
                  </a:cubicBezTo>
                  <a:lnTo>
                    <a:pt x="203335" y="8034"/>
                  </a:lnTo>
                  <a:cubicBezTo>
                    <a:pt x="205563" y="8034"/>
                    <a:pt x="207361" y="6236"/>
                    <a:pt x="207361" y="4008"/>
                  </a:cubicBezTo>
                  <a:cubicBezTo>
                    <a:pt x="207361" y="1798"/>
                    <a:pt x="205563" y="0"/>
                    <a:pt x="203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000"/>
                </a:schemeClr>
              </a:outerShdw>
              <a:reflection stA="5000" endPos="12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478;p75">
              <a:extLst>
                <a:ext uri="{FF2B5EF4-FFF2-40B4-BE49-F238E27FC236}">
                  <a16:creationId xmlns:a16="http://schemas.microsoft.com/office/drawing/2014/main" id="{E39A9A9A-E427-CA01-4797-1E7CD255C319}"/>
                </a:ext>
              </a:extLst>
            </p:cNvPr>
            <p:cNvSpPr/>
            <p:nvPr/>
          </p:nvSpPr>
          <p:spPr>
            <a:xfrm>
              <a:off x="1323786" y="858650"/>
              <a:ext cx="2208200" cy="57175"/>
            </a:xfrm>
            <a:custGeom>
              <a:avLst/>
              <a:gdLst/>
              <a:ahLst/>
              <a:cxnLst/>
              <a:rect l="l" t="t" r="r" b="b"/>
              <a:pathLst>
                <a:path w="88328" h="2287" extrusionOk="0">
                  <a:moveTo>
                    <a:pt x="1153" y="0"/>
                  </a:moveTo>
                  <a:cubicBezTo>
                    <a:pt x="509" y="0"/>
                    <a:pt x="1" y="508"/>
                    <a:pt x="1" y="1134"/>
                  </a:cubicBezTo>
                  <a:cubicBezTo>
                    <a:pt x="1" y="1778"/>
                    <a:pt x="509" y="2286"/>
                    <a:pt x="1153" y="2286"/>
                  </a:cubicBezTo>
                  <a:lnTo>
                    <a:pt x="87175" y="2286"/>
                  </a:lnTo>
                  <a:cubicBezTo>
                    <a:pt x="87819" y="2286"/>
                    <a:pt x="88328" y="1778"/>
                    <a:pt x="88328" y="1134"/>
                  </a:cubicBezTo>
                  <a:cubicBezTo>
                    <a:pt x="88328" y="508"/>
                    <a:pt x="87819" y="0"/>
                    <a:pt x="8717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000"/>
                </a:schemeClr>
              </a:outerShdw>
              <a:reflection stA="5000" endPos="12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479;p75">
              <a:extLst>
                <a:ext uri="{FF2B5EF4-FFF2-40B4-BE49-F238E27FC236}">
                  <a16:creationId xmlns:a16="http://schemas.microsoft.com/office/drawing/2014/main" id="{52BAF61C-BF21-5055-A53E-05FE794215C5}"/>
                </a:ext>
              </a:extLst>
            </p:cNvPr>
            <p:cNvSpPr/>
            <p:nvPr/>
          </p:nvSpPr>
          <p:spPr>
            <a:xfrm>
              <a:off x="3676611" y="858650"/>
              <a:ext cx="927000" cy="57175"/>
            </a:xfrm>
            <a:custGeom>
              <a:avLst/>
              <a:gdLst/>
              <a:ahLst/>
              <a:cxnLst/>
              <a:rect l="l" t="t" r="r" b="b"/>
              <a:pathLst>
                <a:path w="37080" h="2287" extrusionOk="0">
                  <a:moveTo>
                    <a:pt x="1154" y="0"/>
                  </a:moveTo>
                  <a:cubicBezTo>
                    <a:pt x="529" y="0"/>
                    <a:pt x="0" y="508"/>
                    <a:pt x="0" y="1134"/>
                  </a:cubicBezTo>
                  <a:cubicBezTo>
                    <a:pt x="0" y="1778"/>
                    <a:pt x="529" y="2286"/>
                    <a:pt x="1154" y="2286"/>
                  </a:cubicBezTo>
                  <a:lnTo>
                    <a:pt x="35925" y="2286"/>
                  </a:lnTo>
                  <a:cubicBezTo>
                    <a:pt x="36551" y="2286"/>
                    <a:pt x="37079" y="1778"/>
                    <a:pt x="37079" y="1134"/>
                  </a:cubicBezTo>
                  <a:cubicBezTo>
                    <a:pt x="37079" y="508"/>
                    <a:pt x="36551" y="0"/>
                    <a:pt x="3592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000"/>
                </a:schemeClr>
              </a:outerShdw>
              <a:reflection stA="5000" endPos="12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" name="Obrázok 9" descr="Obrázok, na ktorom je text, softvér, webová stránka, počítačová ikona&#10;&#10;Automaticky generovaný popis">
            <a:extLst>
              <a:ext uri="{FF2B5EF4-FFF2-40B4-BE49-F238E27FC236}">
                <a16:creationId xmlns:a16="http://schemas.microsoft.com/office/drawing/2014/main" id="{C791D2F1-6AB3-C470-3246-6AF605F425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875" y="1048928"/>
            <a:ext cx="4638970" cy="2986439"/>
          </a:xfrm>
          <a:prstGeom prst="rect">
            <a:avLst/>
          </a:prstGeom>
        </p:spPr>
      </p:pic>
      <p:sp>
        <p:nvSpPr>
          <p:cNvPr id="11" name="Google Shape;1473;p75">
            <a:extLst>
              <a:ext uri="{FF2B5EF4-FFF2-40B4-BE49-F238E27FC236}">
                <a16:creationId xmlns:a16="http://schemas.microsoft.com/office/drawing/2014/main" id="{3E135C9D-9EBF-9AFD-343C-930804243FFF}"/>
              </a:ext>
            </a:extLst>
          </p:cNvPr>
          <p:cNvSpPr/>
          <p:nvPr/>
        </p:nvSpPr>
        <p:spPr>
          <a:xfrm>
            <a:off x="5191697" y="994744"/>
            <a:ext cx="3615608" cy="3342926"/>
          </a:xfrm>
          <a:custGeom>
            <a:avLst/>
            <a:gdLst/>
            <a:ahLst/>
            <a:cxnLst/>
            <a:rect l="l" t="t" r="r" b="b"/>
            <a:pathLst>
              <a:path w="227201" h="146340" extrusionOk="0">
                <a:moveTo>
                  <a:pt x="3616" y="0"/>
                </a:moveTo>
                <a:cubicBezTo>
                  <a:pt x="1622" y="0"/>
                  <a:pt x="0" y="1623"/>
                  <a:pt x="0" y="3617"/>
                </a:cubicBezTo>
                <a:lnTo>
                  <a:pt x="0" y="142723"/>
                </a:lnTo>
                <a:cubicBezTo>
                  <a:pt x="0" y="144717"/>
                  <a:pt x="1622" y="146340"/>
                  <a:pt x="3616" y="146340"/>
                </a:cubicBezTo>
                <a:lnTo>
                  <a:pt x="223584" y="146340"/>
                </a:lnTo>
                <a:cubicBezTo>
                  <a:pt x="225577" y="146340"/>
                  <a:pt x="227201" y="144717"/>
                  <a:pt x="227201" y="142723"/>
                </a:cubicBezTo>
                <a:lnTo>
                  <a:pt x="227201" y="3617"/>
                </a:lnTo>
                <a:cubicBezTo>
                  <a:pt x="227201" y="1623"/>
                  <a:pt x="225577" y="0"/>
                  <a:pt x="22358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ffectLst>
            <a:outerShdw blurRad="57150" dist="19050" dir="5400000" algn="bl" rotWithShape="0">
              <a:schemeClr val="dk1">
                <a:alpha val="14000"/>
              </a:schemeClr>
            </a:outerShdw>
            <a:reflection stA="5000" endPos="18000" dist="47625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lang="sk-SK" dirty="0">
              <a:solidFill>
                <a:srgbClr val="080808"/>
              </a:solidFill>
              <a:effectLst/>
            </a:endParaRPr>
          </a:p>
        </p:txBody>
      </p:sp>
      <p:grpSp>
        <p:nvGrpSpPr>
          <p:cNvPr id="13" name="Google Shape;1474;p75">
            <a:extLst>
              <a:ext uri="{FF2B5EF4-FFF2-40B4-BE49-F238E27FC236}">
                <a16:creationId xmlns:a16="http://schemas.microsoft.com/office/drawing/2014/main" id="{F508CDAB-0502-DB1C-332B-E212A57BA751}"/>
              </a:ext>
            </a:extLst>
          </p:cNvPr>
          <p:cNvGrpSpPr/>
          <p:nvPr/>
        </p:nvGrpSpPr>
        <p:grpSpPr>
          <a:xfrm>
            <a:off x="5142271" y="1075484"/>
            <a:ext cx="2802604" cy="222979"/>
            <a:chOff x="1213361" y="575225"/>
            <a:chExt cx="5184050" cy="412450"/>
          </a:xfrm>
        </p:grpSpPr>
        <p:sp>
          <p:nvSpPr>
            <p:cNvPr id="14" name="Google Shape;1475;p75">
              <a:extLst>
                <a:ext uri="{FF2B5EF4-FFF2-40B4-BE49-F238E27FC236}">
                  <a16:creationId xmlns:a16="http://schemas.microsoft.com/office/drawing/2014/main" id="{0149EF53-0951-FFF3-0D26-9761DB88DAB2}"/>
                </a:ext>
              </a:extLst>
            </p:cNvPr>
            <p:cNvSpPr/>
            <p:nvPr/>
          </p:nvSpPr>
          <p:spPr>
            <a:xfrm>
              <a:off x="1213361" y="786800"/>
              <a:ext cx="5184050" cy="200875"/>
            </a:xfrm>
            <a:custGeom>
              <a:avLst/>
              <a:gdLst/>
              <a:ahLst/>
              <a:cxnLst/>
              <a:rect l="l" t="t" r="r" b="b"/>
              <a:pathLst>
                <a:path w="207362" h="8035" extrusionOk="0">
                  <a:moveTo>
                    <a:pt x="4007" y="0"/>
                  </a:moveTo>
                  <a:cubicBezTo>
                    <a:pt x="1799" y="0"/>
                    <a:pt x="1" y="1798"/>
                    <a:pt x="1" y="4008"/>
                  </a:cubicBezTo>
                  <a:cubicBezTo>
                    <a:pt x="1" y="6236"/>
                    <a:pt x="1799" y="8034"/>
                    <a:pt x="4007" y="8034"/>
                  </a:cubicBezTo>
                  <a:lnTo>
                    <a:pt x="203335" y="8034"/>
                  </a:lnTo>
                  <a:cubicBezTo>
                    <a:pt x="205563" y="8034"/>
                    <a:pt x="207361" y="6236"/>
                    <a:pt x="207361" y="4008"/>
                  </a:cubicBezTo>
                  <a:cubicBezTo>
                    <a:pt x="207361" y="1798"/>
                    <a:pt x="205563" y="0"/>
                    <a:pt x="203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000"/>
                </a:schemeClr>
              </a:outerShdw>
              <a:reflection stA="5000" endPos="12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476;p75">
              <a:extLst>
                <a:ext uri="{FF2B5EF4-FFF2-40B4-BE49-F238E27FC236}">
                  <a16:creationId xmlns:a16="http://schemas.microsoft.com/office/drawing/2014/main" id="{D500C1E1-87B0-DAF3-BC15-B039572A4AC1}"/>
                </a:ext>
              </a:extLst>
            </p:cNvPr>
            <p:cNvSpPr/>
            <p:nvPr/>
          </p:nvSpPr>
          <p:spPr>
            <a:xfrm>
              <a:off x="1481225" y="575225"/>
              <a:ext cx="91425" cy="91375"/>
            </a:xfrm>
            <a:custGeom>
              <a:avLst/>
              <a:gdLst/>
              <a:ahLst/>
              <a:cxnLst/>
              <a:rect l="l" t="t" r="r" b="b"/>
              <a:pathLst>
                <a:path w="3657" h="3655" extrusionOk="0">
                  <a:moveTo>
                    <a:pt x="1838" y="1"/>
                  </a:moveTo>
                  <a:cubicBezTo>
                    <a:pt x="821" y="1"/>
                    <a:pt x="0" y="822"/>
                    <a:pt x="0" y="1838"/>
                  </a:cubicBezTo>
                  <a:cubicBezTo>
                    <a:pt x="0" y="2834"/>
                    <a:pt x="821" y="3655"/>
                    <a:pt x="1838" y="3655"/>
                  </a:cubicBezTo>
                  <a:cubicBezTo>
                    <a:pt x="2835" y="3655"/>
                    <a:pt x="3656" y="2834"/>
                    <a:pt x="3656" y="1838"/>
                  </a:cubicBezTo>
                  <a:cubicBezTo>
                    <a:pt x="3656" y="822"/>
                    <a:pt x="2835" y="1"/>
                    <a:pt x="183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000"/>
                </a:schemeClr>
              </a:outerShdw>
              <a:reflection stA="5000" endPos="12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477;p75">
              <a:extLst>
                <a:ext uri="{FF2B5EF4-FFF2-40B4-BE49-F238E27FC236}">
                  <a16:creationId xmlns:a16="http://schemas.microsoft.com/office/drawing/2014/main" id="{CEB86873-9CE2-ACFA-C2CD-76E08A3C9C06}"/>
                </a:ext>
              </a:extLst>
            </p:cNvPr>
            <p:cNvSpPr/>
            <p:nvPr/>
          </p:nvSpPr>
          <p:spPr>
            <a:xfrm>
              <a:off x="1663500" y="575225"/>
              <a:ext cx="91400" cy="91375"/>
            </a:xfrm>
            <a:custGeom>
              <a:avLst/>
              <a:gdLst/>
              <a:ahLst/>
              <a:cxnLst/>
              <a:rect l="l" t="t" r="r" b="b"/>
              <a:pathLst>
                <a:path w="3656" h="3655" extrusionOk="0">
                  <a:moveTo>
                    <a:pt x="1838" y="1"/>
                  </a:moveTo>
                  <a:cubicBezTo>
                    <a:pt x="822" y="1"/>
                    <a:pt x="1" y="822"/>
                    <a:pt x="1" y="1838"/>
                  </a:cubicBezTo>
                  <a:cubicBezTo>
                    <a:pt x="1" y="2834"/>
                    <a:pt x="822" y="3655"/>
                    <a:pt x="1838" y="3655"/>
                  </a:cubicBezTo>
                  <a:cubicBezTo>
                    <a:pt x="2834" y="3655"/>
                    <a:pt x="3655" y="2834"/>
                    <a:pt x="3655" y="1838"/>
                  </a:cubicBezTo>
                  <a:cubicBezTo>
                    <a:pt x="3655" y="822"/>
                    <a:pt x="2834" y="1"/>
                    <a:pt x="183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000"/>
                </a:schemeClr>
              </a:outerShdw>
              <a:reflection stA="5000" endPos="12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478;p75">
              <a:extLst>
                <a:ext uri="{FF2B5EF4-FFF2-40B4-BE49-F238E27FC236}">
                  <a16:creationId xmlns:a16="http://schemas.microsoft.com/office/drawing/2014/main" id="{79AB085C-AD71-7586-ADD1-17C6D3E6CF88}"/>
                </a:ext>
              </a:extLst>
            </p:cNvPr>
            <p:cNvSpPr/>
            <p:nvPr/>
          </p:nvSpPr>
          <p:spPr>
            <a:xfrm>
              <a:off x="1323786" y="858650"/>
              <a:ext cx="2208200" cy="57175"/>
            </a:xfrm>
            <a:custGeom>
              <a:avLst/>
              <a:gdLst/>
              <a:ahLst/>
              <a:cxnLst/>
              <a:rect l="l" t="t" r="r" b="b"/>
              <a:pathLst>
                <a:path w="88328" h="2287" extrusionOk="0">
                  <a:moveTo>
                    <a:pt x="1153" y="0"/>
                  </a:moveTo>
                  <a:cubicBezTo>
                    <a:pt x="509" y="0"/>
                    <a:pt x="1" y="508"/>
                    <a:pt x="1" y="1134"/>
                  </a:cubicBezTo>
                  <a:cubicBezTo>
                    <a:pt x="1" y="1778"/>
                    <a:pt x="509" y="2286"/>
                    <a:pt x="1153" y="2286"/>
                  </a:cubicBezTo>
                  <a:lnTo>
                    <a:pt x="87175" y="2286"/>
                  </a:lnTo>
                  <a:cubicBezTo>
                    <a:pt x="87819" y="2286"/>
                    <a:pt x="88328" y="1778"/>
                    <a:pt x="88328" y="1134"/>
                  </a:cubicBezTo>
                  <a:cubicBezTo>
                    <a:pt x="88328" y="508"/>
                    <a:pt x="87819" y="0"/>
                    <a:pt x="8717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000"/>
                </a:schemeClr>
              </a:outerShdw>
              <a:reflection stA="5000" endPos="12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479;p75">
              <a:extLst>
                <a:ext uri="{FF2B5EF4-FFF2-40B4-BE49-F238E27FC236}">
                  <a16:creationId xmlns:a16="http://schemas.microsoft.com/office/drawing/2014/main" id="{6CFE2B12-1EC8-715D-7396-1F13F3C9D437}"/>
                </a:ext>
              </a:extLst>
            </p:cNvPr>
            <p:cNvSpPr/>
            <p:nvPr/>
          </p:nvSpPr>
          <p:spPr>
            <a:xfrm>
              <a:off x="3676611" y="858650"/>
              <a:ext cx="927000" cy="57175"/>
            </a:xfrm>
            <a:custGeom>
              <a:avLst/>
              <a:gdLst/>
              <a:ahLst/>
              <a:cxnLst/>
              <a:rect l="l" t="t" r="r" b="b"/>
              <a:pathLst>
                <a:path w="37080" h="2287" extrusionOk="0">
                  <a:moveTo>
                    <a:pt x="1154" y="0"/>
                  </a:moveTo>
                  <a:cubicBezTo>
                    <a:pt x="529" y="0"/>
                    <a:pt x="0" y="508"/>
                    <a:pt x="0" y="1134"/>
                  </a:cubicBezTo>
                  <a:cubicBezTo>
                    <a:pt x="0" y="1778"/>
                    <a:pt x="529" y="2286"/>
                    <a:pt x="1154" y="2286"/>
                  </a:cubicBezTo>
                  <a:lnTo>
                    <a:pt x="35925" y="2286"/>
                  </a:lnTo>
                  <a:cubicBezTo>
                    <a:pt x="36551" y="2286"/>
                    <a:pt x="37079" y="1778"/>
                    <a:pt x="37079" y="1134"/>
                  </a:cubicBezTo>
                  <a:cubicBezTo>
                    <a:pt x="37079" y="508"/>
                    <a:pt x="36551" y="0"/>
                    <a:pt x="3592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000"/>
                </a:schemeClr>
              </a:outerShdw>
              <a:reflection stA="5000" endPos="12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" name="Google Shape;1464;p75">
            <a:extLst>
              <a:ext uri="{FF2B5EF4-FFF2-40B4-BE49-F238E27FC236}">
                <a16:creationId xmlns:a16="http://schemas.microsoft.com/office/drawing/2014/main" id="{14864145-8B1D-61D5-FD0C-7075DA0FD206}"/>
              </a:ext>
            </a:extLst>
          </p:cNvPr>
          <p:cNvSpPr txBox="1">
            <a:spLocks/>
          </p:cNvSpPr>
          <p:nvPr/>
        </p:nvSpPr>
        <p:spPr>
          <a:xfrm>
            <a:off x="5218665" y="1363446"/>
            <a:ext cx="3512890" cy="2903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6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9pPr>
          </a:lstStyle>
          <a:p>
            <a:pPr marL="311150" indent="-285750" algn="l">
              <a:buClr>
                <a:schemeClr val="tx2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r>
              <a:rPr lang="sk-SK" dirty="0">
                <a:solidFill>
                  <a:schemeClr val="tx2">
                    <a:lumMod val="75000"/>
                  </a:schemeClr>
                </a:solidFill>
              </a:rPr>
              <a:t>Po zadaní URL adresy </a:t>
            </a:r>
            <a:r>
              <a:rPr lang="sk-SK" i="1" dirty="0">
                <a:solidFill>
                  <a:schemeClr val="tx2">
                    <a:lumMod val="75000"/>
                  </a:schemeClr>
                </a:solidFill>
              </a:rPr>
              <a:t>http://</a:t>
            </a:r>
            <a:r>
              <a:rPr lang="sk-SK" i="1" dirty="0" err="1">
                <a:solidFill>
                  <a:schemeClr val="tx2">
                    <a:lumMod val="75000"/>
                  </a:schemeClr>
                </a:solidFill>
              </a:rPr>
              <a:t>localhost</a:t>
            </a:r>
            <a:r>
              <a:rPr lang="sk-SK" i="1" dirty="0">
                <a:solidFill>
                  <a:schemeClr val="tx2">
                    <a:lumMod val="75000"/>
                  </a:schemeClr>
                </a:solidFill>
              </a:rPr>
              <a:t>/</a:t>
            </a:r>
            <a:r>
              <a:rPr lang="sk-SK" i="1" dirty="0" err="1">
                <a:solidFill>
                  <a:schemeClr val="tx2">
                    <a:lumMod val="75000"/>
                  </a:schemeClr>
                </a:solidFill>
              </a:rPr>
              <a:t>phpmyadmin</a:t>
            </a:r>
            <a:r>
              <a:rPr lang="sk-SK" i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sk-SK" dirty="0">
                <a:solidFill>
                  <a:schemeClr val="tx2">
                    <a:lumMod val="75000"/>
                  </a:schemeClr>
                </a:solidFill>
              </a:rPr>
              <a:t>alebo manuálne v aplikácii XAMPP sa dostaneme do </a:t>
            </a:r>
            <a:r>
              <a:rPr lang="sk-SK" dirty="0" err="1">
                <a:solidFill>
                  <a:schemeClr val="tx2">
                    <a:lumMod val="75000"/>
                  </a:schemeClr>
                </a:solidFill>
              </a:rPr>
              <a:t>PhpMyAdmin</a:t>
            </a:r>
            <a:r>
              <a:rPr lang="sk-SK" dirty="0">
                <a:solidFill>
                  <a:schemeClr val="tx2">
                    <a:lumMod val="75000"/>
                  </a:schemeClr>
                </a:solidFill>
              </a:rPr>
              <a:t>, čo  je </a:t>
            </a:r>
            <a:r>
              <a:rPr lang="sk-SK" dirty="0" err="1">
                <a:solidFill>
                  <a:schemeClr val="tx2">
                    <a:lumMod val="75000"/>
                  </a:schemeClr>
                </a:solidFill>
              </a:rPr>
              <a:t>open-source</a:t>
            </a:r>
            <a:r>
              <a:rPr lang="sk-SK" dirty="0">
                <a:solidFill>
                  <a:schemeClr val="tx2">
                    <a:lumMod val="75000"/>
                  </a:schemeClr>
                </a:solidFill>
              </a:rPr>
              <a:t> nástroj na správu databáz, ktorý umožňuje používateľom spravovať databázy MySQL/</a:t>
            </a:r>
            <a:r>
              <a:rPr lang="sk-SK" dirty="0" err="1">
                <a:solidFill>
                  <a:schemeClr val="tx2">
                    <a:lumMod val="75000"/>
                  </a:schemeClr>
                </a:solidFill>
              </a:rPr>
              <a:t>MariaDB</a:t>
            </a:r>
            <a:r>
              <a:rPr lang="sk-SK" dirty="0">
                <a:solidFill>
                  <a:schemeClr val="tx2">
                    <a:lumMod val="75000"/>
                  </a:schemeClr>
                </a:solidFill>
              </a:rPr>
              <a:t> prostredníctvom webového prehliadača, </a:t>
            </a:r>
          </a:p>
          <a:p>
            <a:pPr marL="311150" indent="-285750" algn="l">
              <a:buClr>
                <a:schemeClr val="tx2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r>
              <a:rPr lang="sk-SK" dirty="0">
                <a:solidFill>
                  <a:schemeClr val="tx2">
                    <a:lumMod val="75000"/>
                  </a:schemeClr>
                </a:solidFill>
              </a:rPr>
              <a:t>Tu si po kliknutí na </a:t>
            </a:r>
            <a:r>
              <a:rPr lang="sk-SK" i="1" dirty="0">
                <a:solidFill>
                  <a:schemeClr val="tx2">
                    <a:lumMod val="75000"/>
                  </a:schemeClr>
                </a:solidFill>
              </a:rPr>
              <a:t>Nová</a:t>
            </a:r>
            <a:r>
              <a:rPr lang="sk-SK" dirty="0">
                <a:solidFill>
                  <a:schemeClr val="tx2">
                    <a:lumMod val="75000"/>
                  </a:schemeClr>
                </a:solidFill>
              </a:rPr>
              <a:t> vytvoríme novú databázu s názvom </a:t>
            </a:r>
            <a:r>
              <a:rPr lang="sk-SK" i="1" dirty="0" err="1">
                <a:solidFill>
                  <a:schemeClr val="tx2">
                    <a:lumMod val="75000"/>
                  </a:schemeClr>
                </a:solidFill>
              </a:rPr>
              <a:t>formular</a:t>
            </a:r>
            <a:endParaRPr lang="sk-SK" i="1" dirty="0">
              <a:solidFill>
                <a:schemeClr val="tx2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1" name="Písanie rukou 30">
                <a:extLst>
                  <a:ext uri="{FF2B5EF4-FFF2-40B4-BE49-F238E27FC236}">
                    <a16:creationId xmlns:a16="http://schemas.microsoft.com/office/drawing/2014/main" id="{D0AC0F43-59C1-C9F6-D6BD-31986F3380D1}"/>
                  </a:ext>
                </a:extLst>
              </p14:cNvPr>
              <p14:cNvContentPartPr/>
              <p14:nvPr/>
            </p14:nvContentPartPr>
            <p14:xfrm>
              <a:off x="657577" y="1834610"/>
              <a:ext cx="220320" cy="5040"/>
            </p14:xfrm>
          </p:contentPart>
        </mc:Choice>
        <mc:Fallback xmlns="">
          <p:pic>
            <p:nvPicPr>
              <p:cNvPr id="31" name="Písanie rukou 30">
                <a:extLst>
                  <a:ext uri="{FF2B5EF4-FFF2-40B4-BE49-F238E27FC236}">
                    <a16:creationId xmlns:a16="http://schemas.microsoft.com/office/drawing/2014/main" id="{D0AC0F43-59C1-C9F6-D6BD-31986F3380D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51457" y="1828490"/>
                <a:ext cx="232560" cy="1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3" name="Písanie rukou 32">
                <a:extLst>
                  <a:ext uri="{FF2B5EF4-FFF2-40B4-BE49-F238E27FC236}">
                    <a16:creationId xmlns:a16="http://schemas.microsoft.com/office/drawing/2014/main" id="{E6BE97D1-EA3A-0F79-12D6-9FD396A6036D}"/>
                  </a:ext>
                </a:extLst>
              </p14:cNvPr>
              <p14:cNvContentPartPr/>
              <p14:nvPr/>
            </p14:nvContentPartPr>
            <p14:xfrm>
              <a:off x="2098657" y="2135570"/>
              <a:ext cx="186840" cy="153000"/>
            </p14:xfrm>
          </p:contentPart>
        </mc:Choice>
        <mc:Fallback xmlns="">
          <p:pic>
            <p:nvPicPr>
              <p:cNvPr id="33" name="Písanie rukou 32">
                <a:extLst>
                  <a:ext uri="{FF2B5EF4-FFF2-40B4-BE49-F238E27FC236}">
                    <a16:creationId xmlns:a16="http://schemas.microsoft.com/office/drawing/2014/main" id="{E6BE97D1-EA3A-0F79-12D6-9FD396A6036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092537" y="2129450"/>
                <a:ext cx="199080" cy="165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26173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5" name="Google Shape;1465;p75"/>
          <p:cNvSpPr/>
          <p:nvPr/>
        </p:nvSpPr>
        <p:spPr>
          <a:xfrm rot="5400000">
            <a:off x="62125" y="2453700"/>
            <a:ext cx="963600" cy="2361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6" name="Google Shape;1466;p75">
            <a:hlinkClick r:id="" action="ppaction://hlinkshowjump?jump=previousslide"/>
          </p:cNvPr>
          <p:cNvSpPr/>
          <p:nvPr/>
        </p:nvSpPr>
        <p:spPr>
          <a:xfrm>
            <a:off x="465662" y="2271250"/>
            <a:ext cx="156300" cy="135300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7" name="Google Shape;1467;p75">
            <a:hlinkClick r:id="" action="ppaction://hlinkshowjump?jump=nextslide"/>
          </p:cNvPr>
          <p:cNvSpPr/>
          <p:nvPr/>
        </p:nvSpPr>
        <p:spPr>
          <a:xfrm rot="10800000" flipH="1">
            <a:off x="465315" y="2737050"/>
            <a:ext cx="157200" cy="135600"/>
          </a:xfrm>
          <a:prstGeom prst="triangle">
            <a:avLst>
              <a:gd name="adj" fmla="val 50000"/>
            </a:avLst>
          </a:prstGeom>
          <a:solidFill>
            <a:schemeClr val="accent3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8" name="Google Shape;1468;p75">
            <a:hlinkClick r:id="" action="ppaction://noaction"/>
          </p:cNvPr>
          <p:cNvSpPr/>
          <p:nvPr/>
        </p:nvSpPr>
        <p:spPr>
          <a:xfrm rot="5400000">
            <a:off x="465301" y="2493168"/>
            <a:ext cx="157103" cy="157157"/>
          </a:xfrm>
          <a:custGeom>
            <a:avLst/>
            <a:gdLst/>
            <a:ahLst/>
            <a:cxnLst/>
            <a:rect l="l" t="t" r="r" b="b"/>
            <a:pathLst>
              <a:path w="21411" h="21411" extrusionOk="0">
                <a:moveTo>
                  <a:pt x="10568" y="6574"/>
                </a:moveTo>
                <a:cubicBezTo>
                  <a:pt x="12851" y="6574"/>
                  <a:pt x="14563" y="8560"/>
                  <a:pt x="14563" y="10842"/>
                </a:cubicBezTo>
                <a:cubicBezTo>
                  <a:pt x="14563" y="12851"/>
                  <a:pt x="12851" y="14837"/>
                  <a:pt x="10568" y="14837"/>
                </a:cubicBezTo>
                <a:cubicBezTo>
                  <a:pt x="8286" y="14837"/>
                  <a:pt x="6574" y="12851"/>
                  <a:pt x="6574" y="10842"/>
                </a:cubicBezTo>
                <a:cubicBezTo>
                  <a:pt x="6574" y="8560"/>
                  <a:pt x="8286" y="6574"/>
                  <a:pt x="10568" y="6574"/>
                </a:cubicBezTo>
                <a:close/>
                <a:moveTo>
                  <a:pt x="8560" y="0"/>
                </a:moveTo>
                <a:lnTo>
                  <a:pt x="8560" y="2009"/>
                </a:lnTo>
                <a:cubicBezTo>
                  <a:pt x="7715" y="2283"/>
                  <a:pt x="6848" y="2580"/>
                  <a:pt x="6003" y="3150"/>
                </a:cubicBezTo>
                <a:lnTo>
                  <a:pt x="4565" y="1712"/>
                </a:lnTo>
                <a:lnTo>
                  <a:pt x="1712" y="4565"/>
                </a:lnTo>
                <a:lnTo>
                  <a:pt x="3150" y="6277"/>
                </a:lnTo>
                <a:cubicBezTo>
                  <a:pt x="2580" y="6848"/>
                  <a:pt x="2283" y="7715"/>
                  <a:pt x="2009" y="8560"/>
                </a:cubicBezTo>
                <a:lnTo>
                  <a:pt x="0" y="8560"/>
                </a:lnTo>
                <a:lnTo>
                  <a:pt x="0" y="12851"/>
                </a:lnTo>
                <a:lnTo>
                  <a:pt x="2009" y="12851"/>
                </a:lnTo>
                <a:cubicBezTo>
                  <a:pt x="2283" y="13695"/>
                  <a:pt x="2580" y="14563"/>
                  <a:pt x="3150" y="15407"/>
                </a:cubicBezTo>
                <a:lnTo>
                  <a:pt x="1712" y="16845"/>
                </a:lnTo>
                <a:lnTo>
                  <a:pt x="4565" y="19698"/>
                </a:lnTo>
                <a:lnTo>
                  <a:pt x="6003" y="18260"/>
                </a:lnTo>
                <a:cubicBezTo>
                  <a:pt x="6848" y="18831"/>
                  <a:pt x="7715" y="19128"/>
                  <a:pt x="8560" y="19402"/>
                </a:cubicBezTo>
                <a:lnTo>
                  <a:pt x="8560" y="21410"/>
                </a:lnTo>
                <a:lnTo>
                  <a:pt x="12554" y="21410"/>
                </a:lnTo>
                <a:lnTo>
                  <a:pt x="12851" y="19402"/>
                </a:lnTo>
                <a:cubicBezTo>
                  <a:pt x="13696" y="19128"/>
                  <a:pt x="14563" y="18831"/>
                  <a:pt x="15134" y="18260"/>
                </a:cubicBezTo>
                <a:lnTo>
                  <a:pt x="16845" y="19698"/>
                </a:lnTo>
                <a:lnTo>
                  <a:pt x="19699" y="16845"/>
                </a:lnTo>
                <a:lnTo>
                  <a:pt x="18261" y="15407"/>
                </a:lnTo>
                <a:cubicBezTo>
                  <a:pt x="18831" y="14563"/>
                  <a:pt x="19128" y="13695"/>
                  <a:pt x="19128" y="12851"/>
                </a:cubicBezTo>
                <a:lnTo>
                  <a:pt x="21410" y="12851"/>
                </a:lnTo>
                <a:lnTo>
                  <a:pt x="21410" y="8560"/>
                </a:lnTo>
                <a:lnTo>
                  <a:pt x="19128" y="8560"/>
                </a:lnTo>
                <a:cubicBezTo>
                  <a:pt x="19128" y="7715"/>
                  <a:pt x="18831" y="6848"/>
                  <a:pt x="18261" y="6277"/>
                </a:cubicBezTo>
                <a:lnTo>
                  <a:pt x="19699" y="4565"/>
                </a:lnTo>
                <a:lnTo>
                  <a:pt x="16845" y="1712"/>
                </a:lnTo>
                <a:lnTo>
                  <a:pt x="15134" y="3150"/>
                </a:lnTo>
                <a:cubicBezTo>
                  <a:pt x="14563" y="2580"/>
                  <a:pt x="13696" y="2283"/>
                  <a:pt x="12851" y="2009"/>
                </a:cubicBezTo>
                <a:lnTo>
                  <a:pt x="1255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dk1">
                <a:alpha val="52000"/>
              </a:schemeClr>
            </a:outerShdw>
            <a:reflection stA="4000" endPos="54000" dist="47625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1473;p75">
            <a:extLst>
              <a:ext uri="{FF2B5EF4-FFF2-40B4-BE49-F238E27FC236}">
                <a16:creationId xmlns:a16="http://schemas.microsoft.com/office/drawing/2014/main" id="{3B8299E9-6BC6-E8DD-A805-99F23B4ED630}"/>
              </a:ext>
            </a:extLst>
          </p:cNvPr>
          <p:cNvSpPr/>
          <p:nvPr/>
        </p:nvSpPr>
        <p:spPr>
          <a:xfrm>
            <a:off x="391952" y="746625"/>
            <a:ext cx="4671661" cy="1659925"/>
          </a:xfrm>
          <a:custGeom>
            <a:avLst/>
            <a:gdLst/>
            <a:ahLst/>
            <a:cxnLst/>
            <a:rect l="l" t="t" r="r" b="b"/>
            <a:pathLst>
              <a:path w="227201" h="146340" extrusionOk="0">
                <a:moveTo>
                  <a:pt x="3616" y="0"/>
                </a:moveTo>
                <a:cubicBezTo>
                  <a:pt x="1622" y="0"/>
                  <a:pt x="0" y="1623"/>
                  <a:pt x="0" y="3617"/>
                </a:cubicBezTo>
                <a:lnTo>
                  <a:pt x="0" y="142723"/>
                </a:lnTo>
                <a:cubicBezTo>
                  <a:pt x="0" y="144717"/>
                  <a:pt x="1622" y="146340"/>
                  <a:pt x="3616" y="146340"/>
                </a:cubicBezTo>
                <a:lnTo>
                  <a:pt x="223584" y="146340"/>
                </a:lnTo>
                <a:cubicBezTo>
                  <a:pt x="225577" y="146340"/>
                  <a:pt x="227201" y="144717"/>
                  <a:pt x="227201" y="142723"/>
                </a:cubicBezTo>
                <a:lnTo>
                  <a:pt x="227201" y="3617"/>
                </a:lnTo>
                <a:cubicBezTo>
                  <a:pt x="227201" y="1623"/>
                  <a:pt x="225577" y="0"/>
                  <a:pt x="22358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ffectLst>
            <a:outerShdw blurRad="57150" dist="19050" dir="5400000" algn="bl" rotWithShape="0">
              <a:schemeClr val="dk1">
                <a:alpha val="14000"/>
              </a:schemeClr>
            </a:outerShdw>
            <a:reflection stA="5000" endPos="18000" dist="47625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br>
              <a:rPr lang="sk-SK" dirty="0">
                <a:solidFill>
                  <a:srgbClr val="080808"/>
                </a:solidFill>
                <a:effectLst/>
              </a:rPr>
            </a:br>
            <a:endParaRPr lang="sk-SK" dirty="0">
              <a:solidFill>
                <a:srgbClr val="080808"/>
              </a:solidFill>
              <a:effectLst/>
            </a:endParaRPr>
          </a:p>
        </p:txBody>
      </p:sp>
      <p:grpSp>
        <p:nvGrpSpPr>
          <p:cNvPr id="22" name="Google Shape;1474;p75">
            <a:extLst>
              <a:ext uri="{FF2B5EF4-FFF2-40B4-BE49-F238E27FC236}">
                <a16:creationId xmlns:a16="http://schemas.microsoft.com/office/drawing/2014/main" id="{739DFEA6-9111-DE2B-DC1B-A527976122C6}"/>
              </a:ext>
            </a:extLst>
          </p:cNvPr>
          <p:cNvGrpSpPr/>
          <p:nvPr/>
        </p:nvGrpSpPr>
        <p:grpSpPr>
          <a:xfrm>
            <a:off x="319907" y="792956"/>
            <a:ext cx="2802604" cy="108597"/>
            <a:chOff x="1213361" y="786800"/>
            <a:chExt cx="5184050" cy="200875"/>
          </a:xfrm>
        </p:grpSpPr>
        <p:sp>
          <p:nvSpPr>
            <p:cNvPr id="25" name="Google Shape;1475;p75">
              <a:extLst>
                <a:ext uri="{FF2B5EF4-FFF2-40B4-BE49-F238E27FC236}">
                  <a16:creationId xmlns:a16="http://schemas.microsoft.com/office/drawing/2014/main" id="{5F57F127-A38C-FF01-CEA0-18163E5CA8D2}"/>
                </a:ext>
              </a:extLst>
            </p:cNvPr>
            <p:cNvSpPr/>
            <p:nvPr/>
          </p:nvSpPr>
          <p:spPr>
            <a:xfrm>
              <a:off x="1213361" y="786800"/>
              <a:ext cx="5184050" cy="200875"/>
            </a:xfrm>
            <a:custGeom>
              <a:avLst/>
              <a:gdLst/>
              <a:ahLst/>
              <a:cxnLst/>
              <a:rect l="l" t="t" r="r" b="b"/>
              <a:pathLst>
                <a:path w="207362" h="8035" extrusionOk="0">
                  <a:moveTo>
                    <a:pt x="4007" y="0"/>
                  </a:moveTo>
                  <a:cubicBezTo>
                    <a:pt x="1799" y="0"/>
                    <a:pt x="1" y="1798"/>
                    <a:pt x="1" y="4008"/>
                  </a:cubicBezTo>
                  <a:cubicBezTo>
                    <a:pt x="1" y="6236"/>
                    <a:pt x="1799" y="8034"/>
                    <a:pt x="4007" y="8034"/>
                  </a:cubicBezTo>
                  <a:lnTo>
                    <a:pt x="203335" y="8034"/>
                  </a:lnTo>
                  <a:cubicBezTo>
                    <a:pt x="205563" y="8034"/>
                    <a:pt x="207361" y="6236"/>
                    <a:pt x="207361" y="4008"/>
                  </a:cubicBezTo>
                  <a:cubicBezTo>
                    <a:pt x="207361" y="1798"/>
                    <a:pt x="205563" y="0"/>
                    <a:pt x="203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000"/>
                </a:schemeClr>
              </a:outerShdw>
              <a:reflection stA="5000" endPos="12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478;p75">
              <a:extLst>
                <a:ext uri="{FF2B5EF4-FFF2-40B4-BE49-F238E27FC236}">
                  <a16:creationId xmlns:a16="http://schemas.microsoft.com/office/drawing/2014/main" id="{E39A9A9A-E427-CA01-4797-1E7CD255C319}"/>
                </a:ext>
              </a:extLst>
            </p:cNvPr>
            <p:cNvSpPr/>
            <p:nvPr/>
          </p:nvSpPr>
          <p:spPr>
            <a:xfrm>
              <a:off x="1323786" y="858650"/>
              <a:ext cx="2208200" cy="57175"/>
            </a:xfrm>
            <a:custGeom>
              <a:avLst/>
              <a:gdLst/>
              <a:ahLst/>
              <a:cxnLst/>
              <a:rect l="l" t="t" r="r" b="b"/>
              <a:pathLst>
                <a:path w="88328" h="2287" extrusionOk="0">
                  <a:moveTo>
                    <a:pt x="1153" y="0"/>
                  </a:moveTo>
                  <a:cubicBezTo>
                    <a:pt x="509" y="0"/>
                    <a:pt x="1" y="508"/>
                    <a:pt x="1" y="1134"/>
                  </a:cubicBezTo>
                  <a:cubicBezTo>
                    <a:pt x="1" y="1778"/>
                    <a:pt x="509" y="2286"/>
                    <a:pt x="1153" y="2286"/>
                  </a:cubicBezTo>
                  <a:lnTo>
                    <a:pt x="87175" y="2286"/>
                  </a:lnTo>
                  <a:cubicBezTo>
                    <a:pt x="87819" y="2286"/>
                    <a:pt x="88328" y="1778"/>
                    <a:pt x="88328" y="1134"/>
                  </a:cubicBezTo>
                  <a:cubicBezTo>
                    <a:pt x="88328" y="508"/>
                    <a:pt x="87819" y="0"/>
                    <a:pt x="8717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000"/>
                </a:schemeClr>
              </a:outerShdw>
              <a:reflection stA="5000" endPos="12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479;p75">
              <a:extLst>
                <a:ext uri="{FF2B5EF4-FFF2-40B4-BE49-F238E27FC236}">
                  <a16:creationId xmlns:a16="http://schemas.microsoft.com/office/drawing/2014/main" id="{52BAF61C-BF21-5055-A53E-05FE794215C5}"/>
                </a:ext>
              </a:extLst>
            </p:cNvPr>
            <p:cNvSpPr/>
            <p:nvPr/>
          </p:nvSpPr>
          <p:spPr>
            <a:xfrm>
              <a:off x="3676611" y="858650"/>
              <a:ext cx="927000" cy="57175"/>
            </a:xfrm>
            <a:custGeom>
              <a:avLst/>
              <a:gdLst/>
              <a:ahLst/>
              <a:cxnLst/>
              <a:rect l="l" t="t" r="r" b="b"/>
              <a:pathLst>
                <a:path w="37080" h="2287" extrusionOk="0">
                  <a:moveTo>
                    <a:pt x="1154" y="0"/>
                  </a:moveTo>
                  <a:cubicBezTo>
                    <a:pt x="529" y="0"/>
                    <a:pt x="0" y="508"/>
                    <a:pt x="0" y="1134"/>
                  </a:cubicBezTo>
                  <a:cubicBezTo>
                    <a:pt x="0" y="1778"/>
                    <a:pt x="529" y="2286"/>
                    <a:pt x="1154" y="2286"/>
                  </a:cubicBezTo>
                  <a:lnTo>
                    <a:pt x="35925" y="2286"/>
                  </a:lnTo>
                  <a:cubicBezTo>
                    <a:pt x="36551" y="2286"/>
                    <a:pt x="37079" y="1778"/>
                    <a:pt x="37079" y="1134"/>
                  </a:cubicBezTo>
                  <a:cubicBezTo>
                    <a:pt x="37079" y="508"/>
                    <a:pt x="36551" y="0"/>
                    <a:pt x="3592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000"/>
                </a:schemeClr>
              </a:outerShdw>
              <a:reflection stA="5000" endPos="12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" name="Google Shape;1473;p75">
            <a:extLst>
              <a:ext uri="{FF2B5EF4-FFF2-40B4-BE49-F238E27FC236}">
                <a16:creationId xmlns:a16="http://schemas.microsoft.com/office/drawing/2014/main" id="{3E135C9D-9EBF-9AFD-343C-930804243FFF}"/>
              </a:ext>
            </a:extLst>
          </p:cNvPr>
          <p:cNvSpPr/>
          <p:nvPr/>
        </p:nvSpPr>
        <p:spPr>
          <a:xfrm>
            <a:off x="5135658" y="452285"/>
            <a:ext cx="3582466" cy="1964748"/>
          </a:xfrm>
          <a:custGeom>
            <a:avLst/>
            <a:gdLst/>
            <a:ahLst/>
            <a:cxnLst/>
            <a:rect l="l" t="t" r="r" b="b"/>
            <a:pathLst>
              <a:path w="227201" h="146340" extrusionOk="0">
                <a:moveTo>
                  <a:pt x="3616" y="0"/>
                </a:moveTo>
                <a:cubicBezTo>
                  <a:pt x="1622" y="0"/>
                  <a:pt x="0" y="1623"/>
                  <a:pt x="0" y="3617"/>
                </a:cubicBezTo>
                <a:lnTo>
                  <a:pt x="0" y="142723"/>
                </a:lnTo>
                <a:cubicBezTo>
                  <a:pt x="0" y="144717"/>
                  <a:pt x="1622" y="146340"/>
                  <a:pt x="3616" y="146340"/>
                </a:cubicBezTo>
                <a:lnTo>
                  <a:pt x="223584" y="146340"/>
                </a:lnTo>
                <a:cubicBezTo>
                  <a:pt x="225577" y="146340"/>
                  <a:pt x="227201" y="144717"/>
                  <a:pt x="227201" y="142723"/>
                </a:cubicBezTo>
                <a:lnTo>
                  <a:pt x="227201" y="3617"/>
                </a:lnTo>
                <a:cubicBezTo>
                  <a:pt x="227201" y="1623"/>
                  <a:pt x="225577" y="0"/>
                  <a:pt x="22358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ffectLst>
            <a:outerShdw blurRad="57150" dist="19050" dir="5400000" algn="bl" rotWithShape="0">
              <a:schemeClr val="dk1">
                <a:alpha val="14000"/>
              </a:schemeClr>
            </a:outerShdw>
            <a:reflection stA="5000" endPos="18000" dist="47625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lang="sk-SK" dirty="0">
              <a:solidFill>
                <a:srgbClr val="080808"/>
              </a:solidFill>
              <a:effectLst/>
            </a:endParaRPr>
          </a:p>
        </p:txBody>
      </p:sp>
      <p:sp>
        <p:nvSpPr>
          <p:cNvPr id="27" name="Google Shape;1464;p75">
            <a:extLst>
              <a:ext uri="{FF2B5EF4-FFF2-40B4-BE49-F238E27FC236}">
                <a16:creationId xmlns:a16="http://schemas.microsoft.com/office/drawing/2014/main" id="{14864145-8B1D-61D5-FD0C-7075DA0FD206}"/>
              </a:ext>
            </a:extLst>
          </p:cNvPr>
          <p:cNvSpPr txBox="1">
            <a:spLocks/>
          </p:cNvSpPr>
          <p:nvPr/>
        </p:nvSpPr>
        <p:spPr>
          <a:xfrm>
            <a:off x="5135658" y="746625"/>
            <a:ext cx="3542679" cy="165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6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9pPr>
          </a:lstStyle>
          <a:p>
            <a:pPr marL="311150" indent="-285750" algn="l">
              <a:buClr>
                <a:schemeClr val="tx2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r>
              <a:rPr lang="sk-SK" dirty="0">
                <a:solidFill>
                  <a:schemeClr val="tx2">
                    <a:lumMod val="75000"/>
                  </a:schemeClr>
                </a:solidFill>
              </a:rPr>
              <a:t>Po vytvorení databázy si vytvoríme novú tabuľku s názvom </a:t>
            </a:r>
            <a:r>
              <a:rPr lang="sk-SK" i="1" dirty="0" err="1">
                <a:solidFill>
                  <a:schemeClr val="tx2">
                    <a:lumMod val="75000"/>
                  </a:schemeClr>
                </a:solidFill>
              </a:rPr>
              <a:t>udaje</a:t>
            </a:r>
            <a:r>
              <a:rPr lang="sk-SK" dirty="0">
                <a:solidFill>
                  <a:schemeClr val="tx2">
                    <a:lumMod val="75000"/>
                  </a:schemeClr>
                </a:solidFill>
              </a:rPr>
              <a:t>, do ktorej budeme ukladať meno, email a správu od používateľov,</a:t>
            </a:r>
          </a:p>
          <a:p>
            <a:pPr marL="311150" indent="-285750" algn="l">
              <a:buClr>
                <a:schemeClr val="tx2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r>
              <a:rPr lang="sk-SK" dirty="0">
                <a:solidFill>
                  <a:schemeClr val="tx2">
                    <a:lumMod val="75000"/>
                  </a:schemeClr>
                </a:solidFill>
              </a:rPr>
              <a:t>Ako prvý atribút je </a:t>
            </a:r>
            <a:r>
              <a:rPr lang="sk-SK" i="1" dirty="0">
                <a:solidFill>
                  <a:schemeClr val="tx2">
                    <a:lumMod val="75000"/>
                  </a:schemeClr>
                </a:solidFill>
              </a:rPr>
              <a:t>ID</a:t>
            </a:r>
            <a:r>
              <a:rPr lang="sk-SK" dirty="0">
                <a:solidFill>
                  <a:schemeClr val="tx2">
                    <a:lumMod val="75000"/>
                  </a:schemeClr>
                </a:solidFill>
              </a:rPr>
              <a:t>, ten vždy nastavujeme ako </a:t>
            </a:r>
            <a:r>
              <a:rPr lang="sk-SK" dirty="0" err="1">
                <a:solidFill>
                  <a:schemeClr val="tx2">
                    <a:lumMod val="75000"/>
                  </a:schemeClr>
                </a:solidFill>
              </a:rPr>
              <a:t>autoincrement</a:t>
            </a:r>
            <a:r>
              <a:rPr lang="sk-SK" dirty="0">
                <a:solidFill>
                  <a:schemeClr val="tx2">
                    <a:lumMod val="75000"/>
                  </a:schemeClr>
                </a:solidFill>
              </a:rPr>
              <a:t>!</a:t>
            </a:r>
          </a:p>
          <a:p>
            <a:pPr marL="311150" indent="-285750" algn="l">
              <a:buClr>
                <a:schemeClr val="tx2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r>
              <a:rPr lang="sk-SK" dirty="0">
                <a:solidFill>
                  <a:schemeClr val="tx2">
                    <a:lumMod val="75000"/>
                  </a:schemeClr>
                </a:solidFill>
              </a:rPr>
              <a:t>Ostatné atribúty budú </a:t>
            </a:r>
            <a:r>
              <a:rPr lang="sk-SK" i="1" dirty="0">
                <a:solidFill>
                  <a:schemeClr val="tx2">
                    <a:lumMod val="75000"/>
                  </a:schemeClr>
                </a:solidFill>
              </a:rPr>
              <a:t>meno, email </a:t>
            </a:r>
            <a:r>
              <a:rPr lang="sk-SK" dirty="0">
                <a:solidFill>
                  <a:schemeClr val="tx2">
                    <a:lumMod val="75000"/>
                  </a:schemeClr>
                </a:solidFill>
              </a:rPr>
              <a:t>a </a:t>
            </a:r>
            <a:r>
              <a:rPr lang="sk-SK" i="1" dirty="0">
                <a:solidFill>
                  <a:schemeClr val="tx2">
                    <a:lumMod val="75000"/>
                  </a:schemeClr>
                </a:solidFill>
              </a:rPr>
              <a:t>sprava</a:t>
            </a:r>
          </a:p>
          <a:p>
            <a:pPr marL="311150" indent="-285750" algn="l">
              <a:buClr>
                <a:schemeClr val="tx2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endParaRPr lang="sk-SK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3" name="Obrázok 2" descr="Obrázok, na ktorom je text, snímka obrazovky, softvér, počítačová ikona&#10;&#10;Automaticky generovaný popis">
            <a:extLst>
              <a:ext uri="{FF2B5EF4-FFF2-40B4-BE49-F238E27FC236}">
                <a16:creationId xmlns:a16="http://schemas.microsoft.com/office/drawing/2014/main" id="{AAD0C819-FF06-881C-6F86-9FA05F405C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876" y="956809"/>
            <a:ext cx="4568911" cy="1407112"/>
          </a:xfrm>
          <a:prstGeom prst="rect">
            <a:avLst/>
          </a:prstGeom>
        </p:spPr>
      </p:pic>
      <p:sp>
        <p:nvSpPr>
          <p:cNvPr id="4" name="Google Shape;1473;p75">
            <a:extLst>
              <a:ext uri="{FF2B5EF4-FFF2-40B4-BE49-F238E27FC236}">
                <a16:creationId xmlns:a16="http://schemas.microsoft.com/office/drawing/2014/main" id="{EDF27A50-93C6-3510-C2AC-0CDA6C0AB20D}"/>
              </a:ext>
            </a:extLst>
          </p:cNvPr>
          <p:cNvSpPr/>
          <p:nvPr/>
        </p:nvSpPr>
        <p:spPr>
          <a:xfrm>
            <a:off x="379604" y="2461806"/>
            <a:ext cx="6375157" cy="2375665"/>
          </a:xfrm>
          <a:custGeom>
            <a:avLst/>
            <a:gdLst/>
            <a:ahLst/>
            <a:cxnLst/>
            <a:rect l="l" t="t" r="r" b="b"/>
            <a:pathLst>
              <a:path w="227201" h="146340" extrusionOk="0">
                <a:moveTo>
                  <a:pt x="3616" y="0"/>
                </a:moveTo>
                <a:cubicBezTo>
                  <a:pt x="1622" y="0"/>
                  <a:pt x="0" y="1623"/>
                  <a:pt x="0" y="3617"/>
                </a:cubicBezTo>
                <a:lnTo>
                  <a:pt x="0" y="142723"/>
                </a:lnTo>
                <a:cubicBezTo>
                  <a:pt x="0" y="144717"/>
                  <a:pt x="1622" y="146340"/>
                  <a:pt x="3616" y="146340"/>
                </a:cubicBezTo>
                <a:lnTo>
                  <a:pt x="223584" y="146340"/>
                </a:lnTo>
                <a:cubicBezTo>
                  <a:pt x="225577" y="146340"/>
                  <a:pt x="227201" y="144717"/>
                  <a:pt x="227201" y="142723"/>
                </a:cubicBezTo>
                <a:lnTo>
                  <a:pt x="227201" y="3617"/>
                </a:lnTo>
                <a:cubicBezTo>
                  <a:pt x="227201" y="1623"/>
                  <a:pt x="225577" y="0"/>
                  <a:pt x="22358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ffectLst>
            <a:outerShdw blurRad="57150" dist="19050" dir="5400000" algn="bl" rotWithShape="0">
              <a:schemeClr val="dk1">
                <a:alpha val="14000"/>
              </a:schemeClr>
            </a:outerShdw>
            <a:reflection stA="5000" endPos="18000" dist="47625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br>
              <a:rPr lang="sk-SK" dirty="0">
                <a:solidFill>
                  <a:srgbClr val="080808"/>
                </a:solidFill>
                <a:effectLst/>
              </a:rPr>
            </a:br>
            <a:endParaRPr lang="sk-SK" dirty="0">
              <a:solidFill>
                <a:srgbClr val="080808"/>
              </a:solidFill>
              <a:effectLst/>
            </a:endParaRPr>
          </a:p>
        </p:txBody>
      </p:sp>
      <p:pic>
        <p:nvPicPr>
          <p:cNvPr id="7" name="Obrázok 6" descr="Obrázok, na ktorom je snímka obrazovky, text, číslo&#10;&#10;Automaticky generovaný popis">
            <a:extLst>
              <a:ext uri="{FF2B5EF4-FFF2-40B4-BE49-F238E27FC236}">
                <a16:creationId xmlns:a16="http://schemas.microsoft.com/office/drawing/2014/main" id="{6B04526B-FE21-EB0F-5DFF-845E7D728E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952" y="2545221"/>
            <a:ext cx="6363271" cy="224747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Písanie rukou 7">
                <a:extLst>
                  <a:ext uri="{FF2B5EF4-FFF2-40B4-BE49-F238E27FC236}">
                    <a16:creationId xmlns:a16="http://schemas.microsoft.com/office/drawing/2014/main" id="{9C1F1CA0-17C3-068E-4295-02CAA8490E79}"/>
                  </a:ext>
                </a:extLst>
              </p14:cNvPr>
              <p14:cNvContentPartPr/>
              <p14:nvPr/>
            </p14:nvContentPartPr>
            <p14:xfrm>
              <a:off x="6526657" y="3009290"/>
              <a:ext cx="209520" cy="186840"/>
            </p14:xfrm>
          </p:contentPart>
        </mc:Choice>
        <mc:Fallback xmlns="">
          <p:pic>
            <p:nvPicPr>
              <p:cNvPr id="8" name="Písanie rukou 7">
                <a:extLst>
                  <a:ext uri="{FF2B5EF4-FFF2-40B4-BE49-F238E27FC236}">
                    <a16:creationId xmlns:a16="http://schemas.microsoft.com/office/drawing/2014/main" id="{9C1F1CA0-17C3-068E-4295-02CAA8490E7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520537" y="3003170"/>
                <a:ext cx="221760" cy="19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Písanie rukou 8">
                <a:extLst>
                  <a:ext uri="{FF2B5EF4-FFF2-40B4-BE49-F238E27FC236}">
                    <a16:creationId xmlns:a16="http://schemas.microsoft.com/office/drawing/2014/main" id="{9E41D480-97C5-52B5-1048-9902668B2435}"/>
                  </a:ext>
                </a:extLst>
              </p14:cNvPr>
              <p14:cNvContentPartPr/>
              <p14:nvPr/>
            </p14:nvContentPartPr>
            <p14:xfrm>
              <a:off x="6566617" y="3372530"/>
              <a:ext cx="164880" cy="161640"/>
            </p14:xfrm>
          </p:contentPart>
        </mc:Choice>
        <mc:Fallback xmlns="">
          <p:pic>
            <p:nvPicPr>
              <p:cNvPr id="9" name="Písanie rukou 8">
                <a:extLst>
                  <a:ext uri="{FF2B5EF4-FFF2-40B4-BE49-F238E27FC236}">
                    <a16:creationId xmlns:a16="http://schemas.microsoft.com/office/drawing/2014/main" id="{9E41D480-97C5-52B5-1048-9902668B243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560497" y="3366410"/>
                <a:ext cx="177120" cy="17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2" name="Písanie rukou 11">
                <a:extLst>
                  <a:ext uri="{FF2B5EF4-FFF2-40B4-BE49-F238E27FC236}">
                    <a16:creationId xmlns:a16="http://schemas.microsoft.com/office/drawing/2014/main" id="{A20BADB2-6672-BF9C-3631-D1D54E579BC3}"/>
                  </a:ext>
                </a:extLst>
              </p14:cNvPr>
              <p14:cNvContentPartPr/>
              <p14:nvPr/>
            </p14:nvContentPartPr>
            <p14:xfrm>
              <a:off x="459577" y="3298730"/>
              <a:ext cx="272880" cy="199080"/>
            </p14:xfrm>
          </p:contentPart>
        </mc:Choice>
        <mc:Fallback xmlns="">
          <p:pic>
            <p:nvPicPr>
              <p:cNvPr id="12" name="Písanie rukou 11">
                <a:extLst>
                  <a:ext uri="{FF2B5EF4-FFF2-40B4-BE49-F238E27FC236}">
                    <a16:creationId xmlns:a16="http://schemas.microsoft.com/office/drawing/2014/main" id="{A20BADB2-6672-BF9C-3631-D1D54E579BC3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53457" y="3292610"/>
                <a:ext cx="285120" cy="211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73800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473;p75">
            <a:extLst>
              <a:ext uri="{FF2B5EF4-FFF2-40B4-BE49-F238E27FC236}">
                <a16:creationId xmlns:a16="http://schemas.microsoft.com/office/drawing/2014/main" id="{3B8299E9-6BC6-E8DD-A805-99F23B4ED630}"/>
              </a:ext>
            </a:extLst>
          </p:cNvPr>
          <p:cNvSpPr/>
          <p:nvPr/>
        </p:nvSpPr>
        <p:spPr>
          <a:xfrm>
            <a:off x="389437" y="616588"/>
            <a:ext cx="6881007" cy="1493715"/>
          </a:xfrm>
          <a:custGeom>
            <a:avLst/>
            <a:gdLst/>
            <a:ahLst/>
            <a:cxnLst/>
            <a:rect l="l" t="t" r="r" b="b"/>
            <a:pathLst>
              <a:path w="227201" h="146340" extrusionOk="0">
                <a:moveTo>
                  <a:pt x="3616" y="0"/>
                </a:moveTo>
                <a:cubicBezTo>
                  <a:pt x="1622" y="0"/>
                  <a:pt x="0" y="1623"/>
                  <a:pt x="0" y="3617"/>
                </a:cubicBezTo>
                <a:lnTo>
                  <a:pt x="0" y="142723"/>
                </a:lnTo>
                <a:cubicBezTo>
                  <a:pt x="0" y="144717"/>
                  <a:pt x="1622" y="146340"/>
                  <a:pt x="3616" y="146340"/>
                </a:cubicBezTo>
                <a:lnTo>
                  <a:pt x="223584" y="146340"/>
                </a:lnTo>
                <a:cubicBezTo>
                  <a:pt x="225577" y="146340"/>
                  <a:pt x="227201" y="144717"/>
                  <a:pt x="227201" y="142723"/>
                </a:cubicBezTo>
                <a:lnTo>
                  <a:pt x="227201" y="3617"/>
                </a:lnTo>
                <a:cubicBezTo>
                  <a:pt x="227201" y="1623"/>
                  <a:pt x="225577" y="0"/>
                  <a:pt x="22358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ffectLst>
            <a:outerShdw blurRad="57150" dist="19050" dir="5400000" algn="bl" rotWithShape="0">
              <a:schemeClr val="dk1">
                <a:alpha val="14000"/>
              </a:schemeClr>
            </a:outerShdw>
            <a:reflection stA="5000" endPos="18000" dist="47625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br>
              <a:rPr lang="sk-SK" dirty="0">
                <a:solidFill>
                  <a:srgbClr val="080808"/>
                </a:solidFill>
                <a:effectLst/>
              </a:rPr>
            </a:br>
            <a:endParaRPr lang="sk-SK" dirty="0">
              <a:solidFill>
                <a:srgbClr val="080808"/>
              </a:solidFill>
              <a:effectLst/>
            </a:endParaRPr>
          </a:p>
        </p:txBody>
      </p:sp>
      <p:grpSp>
        <p:nvGrpSpPr>
          <p:cNvPr id="22" name="Google Shape;1474;p75">
            <a:extLst>
              <a:ext uri="{FF2B5EF4-FFF2-40B4-BE49-F238E27FC236}">
                <a16:creationId xmlns:a16="http://schemas.microsoft.com/office/drawing/2014/main" id="{739DFEA6-9111-DE2B-DC1B-A527976122C6}"/>
              </a:ext>
            </a:extLst>
          </p:cNvPr>
          <p:cNvGrpSpPr/>
          <p:nvPr/>
        </p:nvGrpSpPr>
        <p:grpSpPr>
          <a:xfrm>
            <a:off x="337809" y="709929"/>
            <a:ext cx="2802604" cy="108597"/>
            <a:chOff x="1213361" y="786800"/>
            <a:chExt cx="5184050" cy="200875"/>
          </a:xfrm>
        </p:grpSpPr>
        <p:sp>
          <p:nvSpPr>
            <p:cNvPr id="25" name="Google Shape;1475;p75">
              <a:extLst>
                <a:ext uri="{FF2B5EF4-FFF2-40B4-BE49-F238E27FC236}">
                  <a16:creationId xmlns:a16="http://schemas.microsoft.com/office/drawing/2014/main" id="{5F57F127-A38C-FF01-CEA0-18163E5CA8D2}"/>
                </a:ext>
              </a:extLst>
            </p:cNvPr>
            <p:cNvSpPr/>
            <p:nvPr/>
          </p:nvSpPr>
          <p:spPr>
            <a:xfrm>
              <a:off x="1213361" y="786800"/>
              <a:ext cx="5184050" cy="200875"/>
            </a:xfrm>
            <a:custGeom>
              <a:avLst/>
              <a:gdLst/>
              <a:ahLst/>
              <a:cxnLst/>
              <a:rect l="l" t="t" r="r" b="b"/>
              <a:pathLst>
                <a:path w="207362" h="8035" extrusionOk="0">
                  <a:moveTo>
                    <a:pt x="4007" y="0"/>
                  </a:moveTo>
                  <a:cubicBezTo>
                    <a:pt x="1799" y="0"/>
                    <a:pt x="1" y="1798"/>
                    <a:pt x="1" y="4008"/>
                  </a:cubicBezTo>
                  <a:cubicBezTo>
                    <a:pt x="1" y="6236"/>
                    <a:pt x="1799" y="8034"/>
                    <a:pt x="4007" y="8034"/>
                  </a:cubicBezTo>
                  <a:lnTo>
                    <a:pt x="203335" y="8034"/>
                  </a:lnTo>
                  <a:cubicBezTo>
                    <a:pt x="205563" y="8034"/>
                    <a:pt x="207361" y="6236"/>
                    <a:pt x="207361" y="4008"/>
                  </a:cubicBezTo>
                  <a:cubicBezTo>
                    <a:pt x="207361" y="1798"/>
                    <a:pt x="205563" y="0"/>
                    <a:pt x="203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000"/>
                </a:schemeClr>
              </a:outerShdw>
              <a:reflection stA="5000" endPos="12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478;p75">
              <a:extLst>
                <a:ext uri="{FF2B5EF4-FFF2-40B4-BE49-F238E27FC236}">
                  <a16:creationId xmlns:a16="http://schemas.microsoft.com/office/drawing/2014/main" id="{E39A9A9A-E427-CA01-4797-1E7CD255C319}"/>
                </a:ext>
              </a:extLst>
            </p:cNvPr>
            <p:cNvSpPr/>
            <p:nvPr/>
          </p:nvSpPr>
          <p:spPr>
            <a:xfrm>
              <a:off x="1323786" y="858650"/>
              <a:ext cx="2208200" cy="57175"/>
            </a:xfrm>
            <a:custGeom>
              <a:avLst/>
              <a:gdLst/>
              <a:ahLst/>
              <a:cxnLst/>
              <a:rect l="l" t="t" r="r" b="b"/>
              <a:pathLst>
                <a:path w="88328" h="2287" extrusionOk="0">
                  <a:moveTo>
                    <a:pt x="1153" y="0"/>
                  </a:moveTo>
                  <a:cubicBezTo>
                    <a:pt x="509" y="0"/>
                    <a:pt x="1" y="508"/>
                    <a:pt x="1" y="1134"/>
                  </a:cubicBezTo>
                  <a:cubicBezTo>
                    <a:pt x="1" y="1778"/>
                    <a:pt x="509" y="2286"/>
                    <a:pt x="1153" y="2286"/>
                  </a:cubicBezTo>
                  <a:lnTo>
                    <a:pt x="87175" y="2286"/>
                  </a:lnTo>
                  <a:cubicBezTo>
                    <a:pt x="87819" y="2286"/>
                    <a:pt x="88328" y="1778"/>
                    <a:pt x="88328" y="1134"/>
                  </a:cubicBezTo>
                  <a:cubicBezTo>
                    <a:pt x="88328" y="508"/>
                    <a:pt x="87819" y="0"/>
                    <a:pt x="8717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000"/>
                </a:schemeClr>
              </a:outerShdw>
              <a:reflection stA="5000" endPos="12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479;p75">
              <a:extLst>
                <a:ext uri="{FF2B5EF4-FFF2-40B4-BE49-F238E27FC236}">
                  <a16:creationId xmlns:a16="http://schemas.microsoft.com/office/drawing/2014/main" id="{52BAF61C-BF21-5055-A53E-05FE794215C5}"/>
                </a:ext>
              </a:extLst>
            </p:cNvPr>
            <p:cNvSpPr/>
            <p:nvPr/>
          </p:nvSpPr>
          <p:spPr>
            <a:xfrm>
              <a:off x="3676611" y="858650"/>
              <a:ext cx="927000" cy="57175"/>
            </a:xfrm>
            <a:custGeom>
              <a:avLst/>
              <a:gdLst/>
              <a:ahLst/>
              <a:cxnLst/>
              <a:rect l="l" t="t" r="r" b="b"/>
              <a:pathLst>
                <a:path w="37080" h="2287" extrusionOk="0">
                  <a:moveTo>
                    <a:pt x="1154" y="0"/>
                  </a:moveTo>
                  <a:cubicBezTo>
                    <a:pt x="529" y="0"/>
                    <a:pt x="0" y="508"/>
                    <a:pt x="0" y="1134"/>
                  </a:cubicBezTo>
                  <a:cubicBezTo>
                    <a:pt x="0" y="1778"/>
                    <a:pt x="529" y="2286"/>
                    <a:pt x="1154" y="2286"/>
                  </a:cubicBezTo>
                  <a:lnTo>
                    <a:pt x="35925" y="2286"/>
                  </a:lnTo>
                  <a:cubicBezTo>
                    <a:pt x="36551" y="2286"/>
                    <a:pt x="37079" y="1778"/>
                    <a:pt x="37079" y="1134"/>
                  </a:cubicBezTo>
                  <a:cubicBezTo>
                    <a:pt x="37079" y="508"/>
                    <a:pt x="36551" y="0"/>
                    <a:pt x="3592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000"/>
                </a:schemeClr>
              </a:outerShdw>
              <a:reflection stA="5000" endPos="12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" name="Google Shape;1473;p75">
            <a:extLst>
              <a:ext uri="{FF2B5EF4-FFF2-40B4-BE49-F238E27FC236}">
                <a16:creationId xmlns:a16="http://schemas.microsoft.com/office/drawing/2014/main" id="{3E135C9D-9EBF-9AFD-343C-930804243FFF}"/>
              </a:ext>
            </a:extLst>
          </p:cNvPr>
          <p:cNvSpPr/>
          <p:nvPr/>
        </p:nvSpPr>
        <p:spPr>
          <a:xfrm>
            <a:off x="420132" y="2178408"/>
            <a:ext cx="2999875" cy="923337"/>
          </a:xfrm>
          <a:custGeom>
            <a:avLst/>
            <a:gdLst/>
            <a:ahLst/>
            <a:cxnLst/>
            <a:rect l="l" t="t" r="r" b="b"/>
            <a:pathLst>
              <a:path w="227201" h="146340" extrusionOk="0">
                <a:moveTo>
                  <a:pt x="3616" y="0"/>
                </a:moveTo>
                <a:cubicBezTo>
                  <a:pt x="1622" y="0"/>
                  <a:pt x="0" y="1623"/>
                  <a:pt x="0" y="3617"/>
                </a:cubicBezTo>
                <a:lnTo>
                  <a:pt x="0" y="142723"/>
                </a:lnTo>
                <a:cubicBezTo>
                  <a:pt x="0" y="144717"/>
                  <a:pt x="1622" y="146340"/>
                  <a:pt x="3616" y="146340"/>
                </a:cubicBezTo>
                <a:lnTo>
                  <a:pt x="223584" y="146340"/>
                </a:lnTo>
                <a:cubicBezTo>
                  <a:pt x="225577" y="146340"/>
                  <a:pt x="227201" y="144717"/>
                  <a:pt x="227201" y="142723"/>
                </a:cubicBezTo>
                <a:lnTo>
                  <a:pt x="227201" y="3617"/>
                </a:lnTo>
                <a:cubicBezTo>
                  <a:pt x="227201" y="1623"/>
                  <a:pt x="225577" y="0"/>
                  <a:pt x="22358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ffectLst>
            <a:outerShdw blurRad="57150" dist="19050" dir="5400000" algn="bl" rotWithShape="0">
              <a:schemeClr val="dk1">
                <a:alpha val="14000"/>
              </a:schemeClr>
            </a:outerShdw>
            <a:reflection stA="5000" endPos="18000" dist="47625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lang="sk-SK" dirty="0">
              <a:solidFill>
                <a:srgbClr val="080808"/>
              </a:solidFill>
              <a:effectLst/>
            </a:endParaRPr>
          </a:p>
        </p:txBody>
      </p:sp>
      <p:grpSp>
        <p:nvGrpSpPr>
          <p:cNvPr id="13" name="Google Shape;1474;p75">
            <a:extLst>
              <a:ext uri="{FF2B5EF4-FFF2-40B4-BE49-F238E27FC236}">
                <a16:creationId xmlns:a16="http://schemas.microsoft.com/office/drawing/2014/main" id="{F508CDAB-0502-DB1C-332B-E212A57BA751}"/>
              </a:ext>
            </a:extLst>
          </p:cNvPr>
          <p:cNvGrpSpPr/>
          <p:nvPr/>
        </p:nvGrpSpPr>
        <p:grpSpPr>
          <a:xfrm>
            <a:off x="337809" y="2187301"/>
            <a:ext cx="2802604" cy="222979"/>
            <a:chOff x="1213361" y="575225"/>
            <a:chExt cx="5184050" cy="412450"/>
          </a:xfrm>
        </p:grpSpPr>
        <p:sp>
          <p:nvSpPr>
            <p:cNvPr id="14" name="Google Shape;1475;p75">
              <a:extLst>
                <a:ext uri="{FF2B5EF4-FFF2-40B4-BE49-F238E27FC236}">
                  <a16:creationId xmlns:a16="http://schemas.microsoft.com/office/drawing/2014/main" id="{0149EF53-0951-FFF3-0D26-9761DB88DAB2}"/>
                </a:ext>
              </a:extLst>
            </p:cNvPr>
            <p:cNvSpPr/>
            <p:nvPr/>
          </p:nvSpPr>
          <p:spPr>
            <a:xfrm>
              <a:off x="1213361" y="786800"/>
              <a:ext cx="5184050" cy="200875"/>
            </a:xfrm>
            <a:custGeom>
              <a:avLst/>
              <a:gdLst/>
              <a:ahLst/>
              <a:cxnLst/>
              <a:rect l="l" t="t" r="r" b="b"/>
              <a:pathLst>
                <a:path w="207362" h="8035" extrusionOk="0">
                  <a:moveTo>
                    <a:pt x="4007" y="0"/>
                  </a:moveTo>
                  <a:cubicBezTo>
                    <a:pt x="1799" y="0"/>
                    <a:pt x="1" y="1798"/>
                    <a:pt x="1" y="4008"/>
                  </a:cubicBezTo>
                  <a:cubicBezTo>
                    <a:pt x="1" y="6236"/>
                    <a:pt x="1799" y="8034"/>
                    <a:pt x="4007" y="8034"/>
                  </a:cubicBezTo>
                  <a:lnTo>
                    <a:pt x="203335" y="8034"/>
                  </a:lnTo>
                  <a:cubicBezTo>
                    <a:pt x="205563" y="8034"/>
                    <a:pt x="207361" y="6236"/>
                    <a:pt x="207361" y="4008"/>
                  </a:cubicBezTo>
                  <a:cubicBezTo>
                    <a:pt x="207361" y="1798"/>
                    <a:pt x="205563" y="0"/>
                    <a:pt x="203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000"/>
                </a:schemeClr>
              </a:outerShdw>
              <a:reflection stA="5000" endPos="12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476;p75">
              <a:extLst>
                <a:ext uri="{FF2B5EF4-FFF2-40B4-BE49-F238E27FC236}">
                  <a16:creationId xmlns:a16="http://schemas.microsoft.com/office/drawing/2014/main" id="{D500C1E1-87B0-DAF3-BC15-B039572A4AC1}"/>
                </a:ext>
              </a:extLst>
            </p:cNvPr>
            <p:cNvSpPr/>
            <p:nvPr/>
          </p:nvSpPr>
          <p:spPr>
            <a:xfrm>
              <a:off x="1481225" y="575225"/>
              <a:ext cx="91425" cy="91375"/>
            </a:xfrm>
            <a:custGeom>
              <a:avLst/>
              <a:gdLst/>
              <a:ahLst/>
              <a:cxnLst/>
              <a:rect l="l" t="t" r="r" b="b"/>
              <a:pathLst>
                <a:path w="3657" h="3655" extrusionOk="0">
                  <a:moveTo>
                    <a:pt x="1838" y="1"/>
                  </a:moveTo>
                  <a:cubicBezTo>
                    <a:pt x="821" y="1"/>
                    <a:pt x="0" y="822"/>
                    <a:pt x="0" y="1838"/>
                  </a:cubicBezTo>
                  <a:cubicBezTo>
                    <a:pt x="0" y="2834"/>
                    <a:pt x="821" y="3655"/>
                    <a:pt x="1838" y="3655"/>
                  </a:cubicBezTo>
                  <a:cubicBezTo>
                    <a:pt x="2835" y="3655"/>
                    <a:pt x="3656" y="2834"/>
                    <a:pt x="3656" y="1838"/>
                  </a:cubicBezTo>
                  <a:cubicBezTo>
                    <a:pt x="3656" y="822"/>
                    <a:pt x="2835" y="1"/>
                    <a:pt x="183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000"/>
                </a:schemeClr>
              </a:outerShdw>
              <a:reflection stA="5000" endPos="12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477;p75">
              <a:extLst>
                <a:ext uri="{FF2B5EF4-FFF2-40B4-BE49-F238E27FC236}">
                  <a16:creationId xmlns:a16="http://schemas.microsoft.com/office/drawing/2014/main" id="{CEB86873-9CE2-ACFA-C2CD-76E08A3C9C06}"/>
                </a:ext>
              </a:extLst>
            </p:cNvPr>
            <p:cNvSpPr/>
            <p:nvPr/>
          </p:nvSpPr>
          <p:spPr>
            <a:xfrm>
              <a:off x="1663500" y="575225"/>
              <a:ext cx="91400" cy="91375"/>
            </a:xfrm>
            <a:custGeom>
              <a:avLst/>
              <a:gdLst/>
              <a:ahLst/>
              <a:cxnLst/>
              <a:rect l="l" t="t" r="r" b="b"/>
              <a:pathLst>
                <a:path w="3656" h="3655" extrusionOk="0">
                  <a:moveTo>
                    <a:pt x="1838" y="1"/>
                  </a:moveTo>
                  <a:cubicBezTo>
                    <a:pt x="822" y="1"/>
                    <a:pt x="1" y="822"/>
                    <a:pt x="1" y="1838"/>
                  </a:cubicBezTo>
                  <a:cubicBezTo>
                    <a:pt x="1" y="2834"/>
                    <a:pt x="822" y="3655"/>
                    <a:pt x="1838" y="3655"/>
                  </a:cubicBezTo>
                  <a:cubicBezTo>
                    <a:pt x="2834" y="3655"/>
                    <a:pt x="3655" y="2834"/>
                    <a:pt x="3655" y="1838"/>
                  </a:cubicBezTo>
                  <a:cubicBezTo>
                    <a:pt x="3655" y="822"/>
                    <a:pt x="2834" y="1"/>
                    <a:pt x="183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000"/>
                </a:schemeClr>
              </a:outerShdw>
              <a:reflection stA="5000" endPos="12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478;p75">
              <a:extLst>
                <a:ext uri="{FF2B5EF4-FFF2-40B4-BE49-F238E27FC236}">
                  <a16:creationId xmlns:a16="http://schemas.microsoft.com/office/drawing/2014/main" id="{79AB085C-AD71-7586-ADD1-17C6D3E6CF88}"/>
                </a:ext>
              </a:extLst>
            </p:cNvPr>
            <p:cNvSpPr/>
            <p:nvPr/>
          </p:nvSpPr>
          <p:spPr>
            <a:xfrm>
              <a:off x="1323786" y="858650"/>
              <a:ext cx="2208200" cy="57175"/>
            </a:xfrm>
            <a:custGeom>
              <a:avLst/>
              <a:gdLst/>
              <a:ahLst/>
              <a:cxnLst/>
              <a:rect l="l" t="t" r="r" b="b"/>
              <a:pathLst>
                <a:path w="88328" h="2287" extrusionOk="0">
                  <a:moveTo>
                    <a:pt x="1153" y="0"/>
                  </a:moveTo>
                  <a:cubicBezTo>
                    <a:pt x="509" y="0"/>
                    <a:pt x="1" y="508"/>
                    <a:pt x="1" y="1134"/>
                  </a:cubicBezTo>
                  <a:cubicBezTo>
                    <a:pt x="1" y="1778"/>
                    <a:pt x="509" y="2286"/>
                    <a:pt x="1153" y="2286"/>
                  </a:cubicBezTo>
                  <a:lnTo>
                    <a:pt x="87175" y="2286"/>
                  </a:lnTo>
                  <a:cubicBezTo>
                    <a:pt x="87819" y="2286"/>
                    <a:pt x="88328" y="1778"/>
                    <a:pt x="88328" y="1134"/>
                  </a:cubicBezTo>
                  <a:cubicBezTo>
                    <a:pt x="88328" y="508"/>
                    <a:pt x="87819" y="0"/>
                    <a:pt x="8717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000"/>
                </a:schemeClr>
              </a:outerShdw>
              <a:reflection stA="5000" endPos="12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479;p75">
              <a:extLst>
                <a:ext uri="{FF2B5EF4-FFF2-40B4-BE49-F238E27FC236}">
                  <a16:creationId xmlns:a16="http://schemas.microsoft.com/office/drawing/2014/main" id="{6CFE2B12-1EC8-715D-7396-1F13F3C9D437}"/>
                </a:ext>
              </a:extLst>
            </p:cNvPr>
            <p:cNvSpPr/>
            <p:nvPr/>
          </p:nvSpPr>
          <p:spPr>
            <a:xfrm>
              <a:off x="3676611" y="858650"/>
              <a:ext cx="927000" cy="57175"/>
            </a:xfrm>
            <a:custGeom>
              <a:avLst/>
              <a:gdLst/>
              <a:ahLst/>
              <a:cxnLst/>
              <a:rect l="l" t="t" r="r" b="b"/>
              <a:pathLst>
                <a:path w="37080" h="2287" extrusionOk="0">
                  <a:moveTo>
                    <a:pt x="1154" y="0"/>
                  </a:moveTo>
                  <a:cubicBezTo>
                    <a:pt x="529" y="0"/>
                    <a:pt x="0" y="508"/>
                    <a:pt x="0" y="1134"/>
                  </a:cubicBezTo>
                  <a:cubicBezTo>
                    <a:pt x="0" y="1778"/>
                    <a:pt x="529" y="2286"/>
                    <a:pt x="1154" y="2286"/>
                  </a:cubicBezTo>
                  <a:lnTo>
                    <a:pt x="35925" y="2286"/>
                  </a:lnTo>
                  <a:cubicBezTo>
                    <a:pt x="36551" y="2286"/>
                    <a:pt x="37079" y="1778"/>
                    <a:pt x="37079" y="1134"/>
                  </a:cubicBezTo>
                  <a:cubicBezTo>
                    <a:pt x="37079" y="508"/>
                    <a:pt x="36551" y="0"/>
                    <a:pt x="3592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000"/>
                </a:schemeClr>
              </a:outerShdw>
              <a:reflection stA="5000" endPos="12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Obrázok 2" descr="Obrázok, na ktorom je text, písmo, snímka obrazovky&#10;&#10;Automaticky generovaný popis">
            <a:extLst>
              <a:ext uri="{FF2B5EF4-FFF2-40B4-BE49-F238E27FC236}">
                <a16:creationId xmlns:a16="http://schemas.microsoft.com/office/drawing/2014/main" id="{9C8C186A-759D-AE42-2946-61D5D63F00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445" y="844666"/>
            <a:ext cx="6858000" cy="1166839"/>
          </a:xfrm>
          <a:prstGeom prst="rect">
            <a:avLst/>
          </a:prstGeom>
        </p:spPr>
      </p:pic>
      <p:sp>
        <p:nvSpPr>
          <p:cNvPr id="7" name="Google Shape;1473;p75">
            <a:extLst>
              <a:ext uri="{FF2B5EF4-FFF2-40B4-BE49-F238E27FC236}">
                <a16:creationId xmlns:a16="http://schemas.microsoft.com/office/drawing/2014/main" id="{C657C942-A1F6-CB08-7D28-EECFE95AEF8E}"/>
              </a:ext>
            </a:extLst>
          </p:cNvPr>
          <p:cNvSpPr/>
          <p:nvPr/>
        </p:nvSpPr>
        <p:spPr>
          <a:xfrm>
            <a:off x="412445" y="3277302"/>
            <a:ext cx="3146832" cy="1866198"/>
          </a:xfrm>
          <a:custGeom>
            <a:avLst/>
            <a:gdLst/>
            <a:ahLst/>
            <a:cxnLst/>
            <a:rect l="l" t="t" r="r" b="b"/>
            <a:pathLst>
              <a:path w="227201" h="146340" extrusionOk="0">
                <a:moveTo>
                  <a:pt x="3616" y="0"/>
                </a:moveTo>
                <a:cubicBezTo>
                  <a:pt x="1622" y="0"/>
                  <a:pt x="0" y="1623"/>
                  <a:pt x="0" y="3617"/>
                </a:cubicBezTo>
                <a:lnTo>
                  <a:pt x="0" y="142723"/>
                </a:lnTo>
                <a:cubicBezTo>
                  <a:pt x="0" y="144717"/>
                  <a:pt x="1622" y="146340"/>
                  <a:pt x="3616" y="146340"/>
                </a:cubicBezTo>
                <a:lnTo>
                  <a:pt x="223584" y="146340"/>
                </a:lnTo>
                <a:cubicBezTo>
                  <a:pt x="225577" y="146340"/>
                  <a:pt x="227201" y="144717"/>
                  <a:pt x="227201" y="142723"/>
                </a:cubicBezTo>
                <a:lnTo>
                  <a:pt x="227201" y="3617"/>
                </a:lnTo>
                <a:cubicBezTo>
                  <a:pt x="227201" y="1623"/>
                  <a:pt x="225577" y="0"/>
                  <a:pt x="22358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ffectLst>
            <a:outerShdw blurRad="57150" dist="19050" dir="5400000" algn="bl" rotWithShape="0">
              <a:schemeClr val="dk1">
                <a:alpha val="14000"/>
              </a:schemeClr>
            </a:outerShdw>
            <a:reflection stA="5000" endPos="18000" dist="47625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lang="sk-SK" dirty="0">
              <a:solidFill>
                <a:srgbClr val="080808"/>
              </a:solidFill>
              <a:effectLst/>
            </a:endParaRPr>
          </a:p>
        </p:txBody>
      </p:sp>
      <p:pic>
        <p:nvPicPr>
          <p:cNvPr id="8" name="Obrázok 7" descr="Obrázok, na ktorom je text, písmo, snímka obrazovky, biely&#10;&#10;Automaticky generovaný popis">
            <a:extLst>
              <a:ext uri="{FF2B5EF4-FFF2-40B4-BE49-F238E27FC236}">
                <a16:creationId xmlns:a16="http://schemas.microsoft.com/office/drawing/2014/main" id="{127B68E8-5CE4-1F75-03F2-426ED0BDC5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132" y="2433086"/>
            <a:ext cx="2984500" cy="647700"/>
          </a:xfrm>
          <a:prstGeom prst="rect">
            <a:avLst/>
          </a:prstGeom>
        </p:spPr>
      </p:pic>
      <p:grpSp>
        <p:nvGrpSpPr>
          <p:cNvPr id="9" name="Google Shape;1474;p75">
            <a:extLst>
              <a:ext uri="{FF2B5EF4-FFF2-40B4-BE49-F238E27FC236}">
                <a16:creationId xmlns:a16="http://schemas.microsoft.com/office/drawing/2014/main" id="{6B4A5CD8-976A-2825-E2E8-901FC9CD97EA}"/>
              </a:ext>
            </a:extLst>
          </p:cNvPr>
          <p:cNvGrpSpPr/>
          <p:nvPr/>
        </p:nvGrpSpPr>
        <p:grpSpPr>
          <a:xfrm>
            <a:off x="337809" y="3282719"/>
            <a:ext cx="2802604" cy="222979"/>
            <a:chOff x="1213361" y="575225"/>
            <a:chExt cx="5184050" cy="412450"/>
          </a:xfrm>
        </p:grpSpPr>
        <p:sp>
          <p:nvSpPr>
            <p:cNvPr id="12" name="Google Shape;1475;p75">
              <a:extLst>
                <a:ext uri="{FF2B5EF4-FFF2-40B4-BE49-F238E27FC236}">
                  <a16:creationId xmlns:a16="http://schemas.microsoft.com/office/drawing/2014/main" id="{9C958A81-6384-4EB6-556A-D8B7A8528018}"/>
                </a:ext>
              </a:extLst>
            </p:cNvPr>
            <p:cNvSpPr/>
            <p:nvPr/>
          </p:nvSpPr>
          <p:spPr>
            <a:xfrm>
              <a:off x="1213361" y="786800"/>
              <a:ext cx="5184050" cy="200875"/>
            </a:xfrm>
            <a:custGeom>
              <a:avLst/>
              <a:gdLst/>
              <a:ahLst/>
              <a:cxnLst/>
              <a:rect l="l" t="t" r="r" b="b"/>
              <a:pathLst>
                <a:path w="207362" h="8035" extrusionOk="0">
                  <a:moveTo>
                    <a:pt x="4007" y="0"/>
                  </a:moveTo>
                  <a:cubicBezTo>
                    <a:pt x="1799" y="0"/>
                    <a:pt x="1" y="1798"/>
                    <a:pt x="1" y="4008"/>
                  </a:cubicBezTo>
                  <a:cubicBezTo>
                    <a:pt x="1" y="6236"/>
                    <a:pt x="1799" y="8034"/>
                    <a:pt x="4007" y="8034"/>
                  </a:cubicBezTo>
                  <a:lnTo>
                    <a:pt x="203335" y="8034"/>
                  </a:lnTo>
                  <a:cubicBezTo>
                    <a:pt x="205563" y="8034"/>
                    <a:pt x="207361" y="6236"/>
                    <a:pt x="207361" y="4008"/>
                  </a:cubicBezTo>
                  <a:cubicBezTo>
                    <a:pt x="207361" y="1798"/>
                    <a:pt x="205563" y="0"/>
                    <a:pt x="203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000"/>
                </a:schemeClr>
              </a:outerShdw>
              <a:reflection stA="5000" endPos="12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476;p75">
              <a:extLst>
                <a:ext uri="{FF2B5EF4-FFF2-40B4-BE49-F238E27FC236}">
                  <a16:creationId xmlns:a16="http://schemas.microsoft.com/office/drawing/2014/main" id="{F5294EFE-1C17-2B25-6184-6A6D51E93B93}"/>
                </a:ext>
              </a:extLst>
            </p:cNvPr>
            <p:cNvSpPr/>
            <p:nvPr/>
          </p:nvSpPr>
          <p:spPr>
            <a:xfrm>
              <a:off x="1481225" y="575225"/>
              <a:ext cx="91425" cy="91375"/>
            </a:xfrm>
            <a:custGeom>
              <a:avLst/>
              <a:gdLst/>
              <a:ahLst/>
              <a:cxnLst/>
              <a:rect l="l" t="t" r="r" b="b"/>
              <a:pathLst>
                <a:path w="3657" h="3655" extrusionOk="0">
                  <a:moveTo>
                    <a:pt x="1838" y="1"/>
                  </a:moveTo>
                  <a:cubicBezTo>
                    <a:pt x="821" y="1"/>
                    <a:pt x="0" y="822"/>
                    <a:pt x="0" y="1838"/>
                  </a:cubicBezTo>
                  <a:cubicBezTo>
                    <a:pt x="0" y="2834"/>
                    <a:pt x="821" y="3655"/>
                    <a:pt x="1838" y="3655"/>
                  </a:cubicBezTo>
                  <a:cubicBezTo>
                    <a:pt x="2835" y="3655"/>
                    <a:pt x="3656" y="2834"/>
                    <a:pt x="3656" y="1838"/>
                  </a:cubicBezTo>
                  <a:cubicBezTo>
                    <a:pt x="3656" y="822"/>
                    <a:pt x="2835" y="1"/>
                    <a:pt x="183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000"/>
                </a:schemeClr>
              </a:outerShdw>
              <a:reflection stA="5000" endPos="12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477;p75">
              <a:extLst>
                <a:ext uri="{FF2B5EF4-FFF2-40B4-BE49-F238E27FC236}">
                  <a16:creationId xmlns:a16="http://schemas.microsoft.com/office/drawing/2014/main" id="{DB16C943-9A8E-56B2-DE7F-DB52BADCD76C}"/>
                </a:ext>
              </a:extLst>
            </p:cNvPr>
            <p:cNvSpPr/>
            <p:nvPr/>
          </p:nvSpPr>
          <p:spPr>
            <a:xfrm>
              <a:off x="1663500" y="575225"/>
              <a:ext cx="91400" cy="91375"/>
            </a:xfrm>
            <a:custGeom>
              <a:avLst/>
              <a:gdLst/>
              <a:ahLst/>
              <a:cxnLst/>
              <a:rect l="l" t="t" r="r" b="b"/>
              <a:pathLst>
                <a:path w="3656" h="3655" extrusionOk="0">
                  <a:moveTo>
                    <a:pt x="1838" y="1"/>
                  </a:moveTo>
                  <a:cubicBezTo>
                    <a:pt x="822" y="1"/>
                    <a:pt x="1" y="822"/>
                    <a:pt x="1" y="1838"/>
                  </a:cubicBezTo>
                  <a:cubicBezTo>
                    <a:pt x="1" y="2834"/>
                    <a:pt x="822" y="3655"/>
                    <a:pt x="1838" y="3655"/>
                  </a:cubicBezTo>
                  <a:cubicBezTo>
                    <a:pt x="2834" y="3655"/>
                    <a:pt x="3655" y="2834"/>
                    <a:pt x="3655" y="1838"/>
                  </a:cubicBezTo>
                  <a:cubicBezTo>
                    <a:pt x="3655" y="822"/>
                    <a:pt x="2834" y="1"/>
                    <a:pt x="183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000"/>
                </a:schemeClr>
              </a:outerShdw>
              <a:reflection stA="5000" endPos="12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478;p75">
              <a:extLst>
                <a:ext uri="{FF2B5EF4-FFF2-40B4-BE49-F238E27FC236}">
                  <a16:creationId xmlns:a16="http://schemas.microsoft.com/office/drawing/2014/main" id="{D1087969-38F5-0F28-9EB0-B6FB0B3132CA}"/>
                </a:ext>
              </a:extLst>
            </p:cNvPr>
            <p:cNvSpPr/>
            <p:nvPr/>
          </p:nvSpPr>
          <p:spPr>
            <a:xfrm>
              <a:off x="1323786" y="858650"/>
              <a:ext cx="2208200" cy="57175"/>
            </a:xfrm>
            <a:custGeom>
              <a:avLst/>
              <a:gdLst/>
              <a:ahLst/>
              <a:cxnLst/>
              <a:rect l="l" t="t" r="r" b="b"/>
              <a:pathLst>
                <a:path w="88328" h="2287" extrusionOk="0">
                  <a:moveTo>
                    <a:pt x="1153" y="0"/>
                  </a:moveTo>
                  <a:cubicBezTo>
                    <a:pt x="509" y="0"/>
                    <a:pt x="1" y="508"/>
                    <a:pt x="1" y="1134"/>
                  </a:cubicBezTo>
                  <a:cubicBezTo>
                    <a:pt x="1" y="1778"/>
                    <a:pt x="509" y="2286"/>
                    <a:pt x="1153" y="2286"/>
                  </a:cubicBezTo>
                  <a:lnTo>
                    <a:pt x="87175" y="2286"/>
                  </a:lnTo>
                  <a:cubicBezTo>
                    <a:pt x="87819" y="2286"/>
                    <a:pt x="88328" y="1778"/>
                    <a:pt x="88328" y="1134"/>
                  </a:cubicBezTo>
                  <a:cubicBezTo>
                    <a:pt x="88328" y="508"/>
                    <a:pt x="87819" y="0"/>
                    <a:pt x="8717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000"/>
                </a:schemeClr>
              </a:outerShdw>
              <a:reflection stA="5000" endPos="12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479;p75">
              <a:extLst>
                <a:ext uri="{FF2B5EF4-FFF2-40B4-BE49-F238E27FC236}">
                  <a16:creationId xmlns:a16="http://schemas.microsoft.com/office/drawing/2014/main" id="{BC9B4AA6-D406-E2F0-66B5-6F583DFD515B}"/>
                </a:ext>
              </a:extLst>
            </p:cNvPr>
            <p:cNvSpPr/>
            <p:nvPr/>
          </p:nvSpPr>
          <p:spPr>
            <a:xfrm>
              <a:off x="3676611" y="858650"/>
              <a:ext cx="927000" cy="57175"/>
            </a:xfrm>
            <a:custGeom>
              <a:avLst/>
              <a:gdLst/>
              <a:ahLst/>
              <a:cxnLst/>
              <a:rect l="l" t="t" r="r" b="b"/>
              <a:pathLst>
                <a:path w="37080" h="2287" extrusionOk="0">
                  <a:moveTo>
                    <a:pt x="1154" y="0"/>
                  </a:moveTo>
                  <a:cubicBezTo>
                    <a:pt x="529" y="0"/>
                    <a:pt x="0" y="508"/>
                    <a:pt x="0" y="1134"/>
                  </a:cubicBezTo>
                  <a:cubicBezTo>
                    <a:pt x="0" y="1778"/>
                    <a:pt x="529" y="2286"/>
                    <a:pt x="1154" y="2286"/>
                  </a:cubicBezTo>
                  <a:lnTo>
                    <a:pt x="35925" y="2286"/>
                  </a:lnTo>
                  <a:cubicBezTo>
                    <a:pt x="36551" y="2286"/>
                    <a:pt x="37079" y="1778"/>
                    <a:pt x="37079" y="1134"/>
                  </a:cubicBezTo>
                  <a:cubicBezTo>
                    <a:pt x="37079" y="508"/>
                    <a:pt x="36551" y="0"/>
                    <a:pt x="3592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000"/>
                </a:schemeClr>
              </a:outerShdw>
              <a:reflection stA="5000" endPos="12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" name="Google Shape;1473;p75">
            <a:extLst>
              <a:ext uri="{FF2B5EF4-FFF2-40B4-BE49-F238E27FC236}">
                <a16:creationId xmlns:a16="http://schemas.microsoft.com/office/drawing/2014/main" id="{EFDE904C-AD6D-6AE4-D133-C4BCAB956BC9}"/>
              </a:ext>
            </a:extLst>
          </p:cNvPr>
          <p:cNvSpPr/>
          <p:nvPr/>
        </p:nvSpPr>
        <p:spPr>
          <a:xfrm>
            <a:off x="3583206" y="3178763"/>
            <a:ext cx="5464647" cy="1686621"/>
          </a:xfrm>
          <a:custGeom>
            <a:avLst/>
            <a:gdLst/>
            <a:ahLst/>
            <a:cxnLst/>
            <a:rect l="l" t="t" r="r" b="b"/>
            <a:pathLst>
              <a:path w="227201" h="146340" extrusionOk="0">
                <a:moveTo>
                  <a:pt x="3616" y="0"/>
                </a:moveTo>
                <a:cubicBezTo>
                  <a:pt x="1622" y="0"/>
                  <a:pt x="0" y="1623"/>
                  <a:pt x="0" y="3617"/>
                </a:cubicBezTo>
                <a:lnTo>
                  <a:pt x="0" y="142723"/>
                </a:lnTo>
                <a:cubicBezTo>
                  <a:pt x="0" y="144717"/>
                  <a:pt x="1622" y="146340"/>
                  <a:pt x="3616" y="146340"/>
                </a:cubicBezTo>
                <a:lnTo>
                  <a:pt x="223584" y="146340"/>
                </a:lnTo>
                <a:cubicBezTo>
                  <a:pt x="225577" y="146340"/>
                  <a:pt x="227201" y="144717"/>
                  <a:pt x="227201" y="142723"/>
                </a:cubicBezTo>
                <a:lnTo>
                  <a:pt x="227201" y="3617"/>
                </a:lnTo>
                <a:cubicBezTo>
                  <a:pt x="227201" y="1623"/>
                  <a:pt x="225577" y="0"/>
                  <a:pt x="22358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ffectLst>
            <a:outerShdw blurRad="57150" dist="19050" dir="5400000" algn="bl" rotWithShape="0">
              <a:schemeClr val="dk1">
                <a:alpha val="14000"/>
              </a:schemeClr>
            </a:outerShdw>
            <a:reflection stA="5000" endPos="18000" dist="47625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lang="sk-SK" dirty="0">
              <a:solidFill>
                <a:srgbClr val="080808"/>
              </a:solidFill>
              <a:effectLst/>
            </a:endParaRPr>
          </a:p>
        </p:txBody>
      </p:sp>
      <p:pic>
        <p:nvPicPr>
          <p:cNvPr id="32" name="Obrázok 31" descr="Obrázok, na ktorom je text, snímka obrazovky, písmo&#10;&#10;Automaticky generovaný popis">
            <a:extLst>
              <a:ext uri="{FF2B5EF4-FFF2-40B4-BE49-F238E27FC236}">
                <a16:creationId xmlns:a16="http://schemas.microsoft.com/office/drawing/2014/main" id="{5652AD54-D99A-A0DD-E3E1-EE2BF4F8DA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72274" y="3237822"/>
            <a:ext cx="5354279" cy="1546792"/>
          </a:xfrm>
          <a:prstGeom prst="rect">
            <a:avLst/>
          </a:prstGeom>
        </p:spPr>
      </p:pic>
      <p:sp>
        <p:nvSpPr>
          <p:cNvPr id="40" name="Google Shape;1473;p75">
            <a:extLst>
              <a:ext uri="{FF2B5EF4-FFF2-40B4-BE49-F238E27FC236}">
                <a16:creationId xmlns:a16="http://schemas.microsoft.com/office/drawing/2014/main" id="{96F985F8-5BB1-D613-813D-22D79CA3F7FA}"/>
              </a:ext>
            </a:extLst>
          </p:cNvPr>
          <p:cNvSpPr/>
          <p:nvPr/>
        </p:nvSpPr>
        <p:spPr>
          <a:xfrm>
            <a:off x="3819364" y="2146477"/>
            <a:ext cx="4197692" cy="981314"/>
          </a:xfrm>
          <a:custGeom>
            <a:avLst/>
            <a:gdLst/>
            <a:ahLst/>
            <a:cxnLst/>
            <a:rect l="l" t="t" r="r" b="b"/>
            <a:pathLst>
              <a:path w="227201" h="146340" extrusionOk="0">
                <a:moveTo>
                  <a:pt x="3616" y="0"/>
                </a:moveTo>
                <a:cubicBezTo>
                  <a:pt x="1622" y="0"/>
                  <a:pt x="0" y="1623"/>
                  <a:pt x="0" y="3617"/>
                </a:cubicBezTo>
                <a:lnTo>
                  <a:pt x="0" y="142723"/>
                </a:lnTo>
                <a:cubicBezTo>
                  <a:pt x="0" y="144717"/>
                  <a:pt x="1622" y="146340"/>
                  <a:pt x="3616" y="146340"/>
                </a:cubicBezTo>
                <a:lnTo>
                  <a:pt x="223584" y="146340"/>
                </a:lnTo>
                <a:cubicBezTo>
                  <a:pt x="225577" y="146340"/>
                  <a:pt x="227201" y="144717"/>
                  <a:pt x="227201" y="142723"/>
                </a:cubicBezTo>
                <a:lnTo>
                  <a:pt x="227201" y="3617"/>
                </a:lnTo>
                <a:cubicBezTo>
                  <a:pt x="227201" y="1623"/>
                  <a:pt x="225577" y="0"/>
                  <a:pt x="22358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ffectLst>
            <a:outerShdw blurRad="57150" dist="19050" dir="5400000" algn="bl" rotWithShape="0">
              <a:schemeClr val="dk1">
                <a:alpha val="14000"/>
              </a:schemeClr>
            </a:outerShdw>
            <a:reflection stA="5000" endPos="18000" dist="47625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lang="sk-SK" dirty="0">
              <a:solidFill>
                <a:srgbClr val="080808"/>
              </a:solidFill>
              <a:effectLst/>
            </a:endParaRPr>
          </a:p>
        </p:txBody>
      </p:sp>
      <p:sp>
        <p:nvSpPr>
          <p:cNvPr id="41" name="Google Shape;1464;p75">
            <a:extLst>
              <a:ext uri="{FF2B5EF4-FFF2-40B4-BE49-F238E27FC236}">
                <a16:creationId xmlns:a16="http://schemas.microsoft.com/office/drawing/2014/main" id="{7AA76CAC-32FF-7025-691A-90196E0B467F}"/>
              </a:ext>
            </a:extLst>
          </p:cNvPr>
          <p:cNvSpPr txBox="1">
            <a:spLocks/>
          </p:cNvSpPr>
          <p:nvPr/>
        </p:nvSpPr>
        <p:spPr>
          <a:xfrm>
            <a:off x="3756246" y="2301690"/>
            <a:ext cx="5049945" cy="6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6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9pPr>
          </a:lstStyle>
          <a:p>
            <a:pPr marL="311150" indent="-285750" algn="l">
              <a:buClr>
                <a:schemeClr val="tx2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r>
              <a:rPr lang="sk-SK" dirty="0">
                <a:solidFill>
                  <a:schemeClr val="tx2">
                    <a:lumMod val="75000"/>
                  </a:schemeClr>
                </a:solidFill>
              </a:rPr>
              <a:t>Vytvoríme si zložku </a:t>
            </a:r>
            <a:r>
              <a:rPr lang="sk-SK" dirty="0" err="1">
                <a:solidFill>
                  <a:schemeClr val="tx2">
                    <a:lumMod val="75000"/>
                  </a:schemeClr>
                </a:solidFill>
              </a:rPr>
              <a:t>db</a:t>
            </a:r>
            <a:r>
              <a:rPr lang="sk-SK" dirty="0">
                <a:solidFill>
                  <a:schemeClr val="tx2">
                    <a:lumMod val="75000"/>
                  </a:schemeClr>
                </a:solidFill>
              </a:rPr>
              <a:t>, do ktorej si vytvoríme súbor </a:t>
            </a:r>
            <a:r>
              <a:rPr lang="sk-SK" dirty="0" err="1">
                <a:solidFill>
                  <a:schemeClr val="tx2">
                    <a:lumMod val="75000"/>
                  </a:schemeClr>
                </a:solidFill>
              </a:rPr>
              <a:t>spracovanieFormulara.php</a:t>
            </a:r>
            <a:r>
              <a:rPr lang="sk-SK" dirty="0">
                <a:solidFill>
                  <a:schemeClr val="tx2">
                    <a:lumMod val="75000"/>
                  </a:schemeClr>
                </a:solidFill>
              </a:rPr>
              <a:t>,</a:t>
            </a:r>
          </a:p>
          <a:p>
            <a:pPr marL="311150" indent="-285750" algn="l">
              <a:buClr>
                <a:schemeClr val="tx2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r>
              <a:rPr lang="sk-SK" dirty="0">
                <a:solidFill>
                  <a:schemeClr val="tx2">
                    <a:lumMod val="75000"/>
                  </a:schemeClr>
                </a:solidFill>
              </a:rPr>
              <a:t>Zároveň si do formulára doplníme </a:t>
            </a:r>
            <a:r>
              <a:rPr lang="sk-SK" dirty="0" err="1">
                <a:solidFill>
                  <a:schemeClr val="tx2">
                    <a:lumMod val="75000"/>
                  </a:schemeClr>
                </a:solidFill>
              </a:rPr>
              <a:t>method</a:t>
            </a:r>
            <a:r>
              <a:rPr lang="sk-SK" dirty="0">
                <a:solidFill>
                  <a:schemeClr val="tx2">
                    <a:lumMod val="75000"/>
                  </a:schemeClr>
                </a:solidFill>
              </a:rPr>
              <a:t>=„post“ a </a:t>
            </a:r>
            <a:r>
              <a:rPr lang="sk-SK" dirty="0" err="1">
                <a:solidFill>
                  <a:schemeClr val="tx2">
                    <a:lumMod val="75000"/>
                  </a:schemeClr>
                </a:solidFill>
              </a:rPr>
              <a:t>action</a:t>
            </a:r>
            <a:r>
              <a:rPr lang="sk-SK" dirty="0">
                <a:solidFill>
                  <a:schemeClr val="tx2">
                    <a:lumMod val="75000"/>
                  </a:schemeClr>
                </a:solidFill>
              </a:rPr>
              <a:t>=„</a:t>
            </a:r>
            <a:r>
              <a:rPr lang="sk-SK" dirty="0" err="1">
                <a:solidFill>
                  <a:schemeClr val="tx2">
                    <a:lumMod val="75000"/>
                  </a:schemeClr>
                </a:solidFill>
              </a:rPr>
              <a:t>db</a:t>
            </a:r>
            <a:r>
              <a:rPr lang="sk-SK" dirty="0">
                <a:solidFill>
                  <a:schemeClr val="tx2">
                    <a:lumMod val="75000"/>
                  </a:schemeClr>
                </a:solidFill>
              </a:rPr>
              <a:t>/</a:t>
            </a:r>
            <a:r>
              <a:rPr lang="sk-SK" dirty="0" err="1">
                <a:solidFill>
                  <a:schemeClr val="tx2">
                    <a:lumMod val="75000"/>
                  </a:schemeClr>
                </a:solidFill>
              </a:rPr>
              <a:t>spracovanieFormulara.php</a:t>
            </a:r>
            <a:r>
              <a:rPr lang="sk-SK" dirty="0">
                <a:solidFill>
                  <a:schemeClr val="tx2">
                    <a:lumMod val="75000"/>
                  </a:schemeClr>
                </a:solidFill>
              </a:rPr>
              <a:t>“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2" name="Písanie rukou 41">
                <a:extLst>
                  <a:ext uri="{FF2B5EF4-FFF2-40B4-BE49-F238E27FC236}">
                    <a16:creationId xmlns:a16="http://schemas.microsoft.com/office/drawing/2014/main" id="{FC42E9E9-14BE-31C7-332E-79CD63BA78E3}"/>
                  </a:ext>
                </a:extLst>
              </p14:cNvPr>
              <p14:cNvContentPartPr/>
              <p14:nvPr/>
            </p14:nvContentPartPr>
            <p14:xfrm>
              <a:off x="6315529" y="3577126"/>
              <a:ext cx="1679760" cy="12600"/>
            </p14:xfrm>
          </p:contentPart>
        </mc:Choice>
        <mc:Fallback xmlns="">
          <p:pic>
            <p:nvPicPr>
              <p:cNvPr id="42" name="Písanie rukou 41">
                <a:extLst>
                  <a:ext uri="{FF2B5EF4-FFF2-40B4-BE49-F238E27FC236}">
                    <a16:creationId xmlns:a16="http://schemas.microsoft.com/office/drawing/2014/main" id="{FC42E9E9-14BE-31C7-332E-79CD63BA78E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309409" y="3571006"/>
                <a:ext cx="1692000" cy="2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7" name="Písanie rukou 46">
                <a:extLst>
                  <a:ext uri="{FF2B5EF4-FFF2-40B4-BE49-F238E27FC236}">
                    <a16:creationId xmlns:a16="http://schemas.microsoft.com/office/drawing/2014/main" id="{F7527B4C-E788-85BE-9DEF-7B9384BF5484}"/>
                  </a:ext>
                </a:extLst>
              </p14:cNvPr>
              <p14:cNvContentPartPr/>
              <p14:nvPr/>
            </p14:nvContentPartPr>
            <p14:xfrm>
              <a:off x="4910765" y="3560117"/>
              <a:ext cx="747000" cy="7200"/>
            </p14:xfrm>
          </p:contentPart>
        </mc:Choice>
        <mc:Fallback xmlns="">
          <p:pic>
            <p:nvPicPr>
              <p:cNvPr id="47" name="Písanie rukou 46">
                <a:extLst>
                  <a:ext uri="{FF2B5EF4-FFF2-40B4-BE49-F238E27FC236}">
                    <a16:creationId xmlns:a16="http://schemas.microsoft.com/office/drawing/2014/main" id="{F7527B4C-E788-85BE-9DEF-7B9384BF548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904645" y="3553997"/>
                <a:ext cx="759240" cy="19440"/>
              </a:xfrm>
              <a:prstGeom prst="rect">
                <a:avLst/>
              </a:prstGeom>
            </p:spPr>
          </p:pic>
        </mc:Fallback>
      </mc:AlternateContent>
      <p:sp>
        <p:nvSpPr>
          <p:cNvPr id="48" name="Google Shape;1464;p75">
            <a:extLst>
              <a:ext uri="{FF2B5EF4-FFF2-40B4-BE49-F238E27FC236}">
                <a16:creationId xmlns:a16="http://schemas.microsoft.com/office/drawing/2014/main" id="{8FF1EAC0-39D4-8C6C-9518-9123A6BCEB29}"/>
              </a:ext>
            </a:extLst>
          </p:cNvPr>
          <p:cNvSpPr txBox="1">
            <a:spLocks/>
          </p:cNvSpPr>
          <p:nvPr/>
        </p:nvSpPr>
        <p:spPr>
          <a:xfrm>
            <a:off x="320564" y="3721853"/>
            <a:ext cx="3310941" cy="1182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6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9pPr>
          </a:lstStyle>
          <a:p>
            <a:pPr marL="311150" indent="-285750" algn="l">
              <a:buClr>
                <a:schemeClr val="tx2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r>
              <a:rPr lang="sk-SK" dirty="0">
                <a:solidFill>
                  <a:schemeClr val="tx2">
                    <a:lumMod val="75000"/>
                  </a:schemeClr>
                </a:solidFill>
              </a:rPr>
              <a:t>Chceme mať naše odoslané dáta v bezpečí, preto používame post</a:t>
            </a:r>
          </a:p>
          <a:p>
            <a:pPr marL="311150" indent="-285750" algn="l">
              <a:buClr>
                <a:schemeClr val="tx2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r>
              <a:rPr lang="sk-SK" dirty="0">
                <a:solidFill>
                  <a:schemeClr val="tx2">
                    <a:lumMod val="75000"/>
                  </a:schemeClr>
                </a:solidFill>
              </a:rPr>
              <a:t>Ako akciu použijeme náš nový PHP skript, ktorý nám všetko uloží do databázy a presmeruje nás na stránku </a:t>
            </a:r>
            <a:r>
              <a:rPr lang="sk-SK" dirty="0" err="1">
                <a:solidFill>
                  <a:schemeClr val="tx2">
                    <a:lumMod val="75000"/>
                  </a:schemeClr>
                </a:solidFill>
              </a:rPr>
              <a:t>thankyou.php</a:t>
            </a:r>
            <a:r>
              <a:rPr lang="sk-SK" dirty="0">
                <a:solidFill>
                  <a:schemeClr val="tx2">
                    <a:lumMod val="75000"/>
                  </a:schemeClr>
                </a:solidFill>
              </a:rPr>
              <a:t> </a:t>
            </a:r>
          </a:p>
        </p:txBody>
      </p:sp>
      <p:sp>
        <p:nvSpPr>
          <p:cNvPr id="50" name="BlokTextu 49">
            <a:extLst>
              <a:ext uri="{FF2B5EF4-FFF2-40B4-BE49-F238E27FC236}">
                <a16:creationId xmlns:a16="http://schemas.microsoft.com/office/drawing/2014/main" id="{B1FC99A1-53E3-789B-B58C-1577D1BEDE8A}"/>
              </a:ext>
            </a:extLst>
          </p:cNvPr>
          <p:cNvSpPr txBox="1"/>
          <p:nvPr/>
        </p:nvSpPr>
        <p:spPr>
          <a:xfrm>
            <a:off x="3218601" y="616588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5400" algn="l">
              <a:buClr>
                <a:schemeClr val="tx2">
                  <a:lumMod val="60000"/>
                  <a:lumOff val="40000"/>
                </a:schemeClr>
              </a:buClr>
            </a:pPr>
            <a:r>
              <a:rPr lang="sk-SK" dirty="0">
                <a:solidFill>
                  <a:schemeClr val="tx2">
                    <a:lumMod val="75000"/>
                  </a:schemeClr>
                </a:solidFill>
                <a:latin typeface="Montserrat" pitchFamily="2" charset="0"/>
              </a:rPr>
              <a:t>Po uložení máme takúto štruktúru tabuľky</a:t>
            </a:r>
          </a:p>
        </p:txBody>
      </p:sp>
    </p:spTree>
    <p:extLst>
      <p:ext uri="{BB962C8B-B14F-4D97-AF65-F5344CB8AC3E}">
        <p14:creationId xmlns:p14="http://schemas.microsoft.com/office/powerpoint/2010/main" val="2103429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473;p75">
            <a:extLst>
              <a:ext uri="{FF2B5EF4-FFF2-40B4-BE49-F238E27FC236}">
                <a16:creationId xmlns:a16="http://schemas.microsoft.com/office/drawing/2014/main" id="{3B8299E9-6BC6-E8DD-A805-99F23B4ED630}"/>
              </a:ext>
            </a:extLst>
          </p:cNvPr>
          <p:cNvSpPr/>
          <p:nvPr/>
        </p:nvSpPr>
        <p:spPr>
          <a:xfrm>
            <a:off x="389438" y="616588"/>
            <a:ext cx="4629116" cy="3615045"/>
          </a:xfrm>
          <a:custGeom>
            <a:avLst/>
            <a:gdLst/>
            <a:ahLst/>
            <a:cxnLst/>
            <a:rect l="l" t="t" r="r" b="b"/>
            <a:pathLst>
              <a:path w="227201" h="146340" extrusionOk="0">
                <a:moveTo>
                  <a:pt x="3616" y="0"/>
                </a:moveTo>
                <a:cubicBezTo>
                  <a:pt x="1622" y="0"/>
                  <a:pt x="0" y="1623"/>
                  <a:pt x="0" y="3617"/>
                </a:cubicBezTo>
                <a:lnTo>
                  <a:pt x="0" y="142723"/>
                </a:lnTo>
                <a:cubicBezTo>
                  <a:pt x="0" y="144717"/>
                  <a:pt x="1622" y="146340"/>
                  <a:pt x="3616" y="146340"/>
                </a:cubicBezTo>
                <a:lnTo>
                  <a:pt x="223584" y="146340"/>
                </a:lnTo>
                <a:cubicBezTo>
                  <a:pt x="225577" y="146340"/>
                  <a:pt x="227201" y="144717"/>
                  <a:pt x="227201" y="142723"/>
                </a:cubicBezTo>
                <a:lnTo>
                  <a:pt x="227201" y="3617"/>
                </a:lnTo>
                <a:cubicBezTo>
                  <a:pt x="227201" y="1623"/>
                  <a:pt x="225577" y="0"/>
                  <a:pt x="22358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ffectLst>
            <a:outerShdw blurRad="57150" dist="19050" dir="5400000" algn="bl" rotWithShape="0">
              <a:schemeClr val="dk1">
                <a:alpha val="14000"/>
              </a:schemeClr>
            </a:outerShdw>
            <a:reflection stA="5000" endPos="18000" dist="47625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lang="sk-SK" dirty="0">
              <a:solidFill>
                <a:srgbClr val="080808"/>
              </a:solidFill>
              <a:effectLst/>
            </a:endParaRPr>
          </a:p>
        </p:txBody>
      </p:sp>
      <p:grpSp>
        <p:nvGrpSpPr>
          <p:cNvPr id="22" name="Google Shape;1474;p75">
            <a:extLst>
              <a:ext uri="{FF2B5EF4-FFF2-40B4-BE49-F238E27FC236}">
                <a16:creationId xmlns:a16="http://schemas.microsoft.com/office/drawing/2014/main" id="{739DFEA6-9111-DE2B-DC1B-A527976122C6}"/>
              </a:ext>
            </a:extLst>
          </p:cNvPr>
          <p:cNvGrpSpPr/>
          <p:nvPr/>
        </p:nvGrpSpPr>
        <p:grpSpPr>
          <a:xfrm>
            <a:off x="337809" y="709929"/>
            <a:ext cx="2802604" cy="108597"/>
            <a:chOff x="1213361" y="786800"/>
            <a:chExt cx="5184050" cy="200875"/>
          </a:xfrm>
        </p:grpSpPr>
        <p:sp>
          <p:nvSpPr>
            <p:cNvPr id="25" name="Google Shape;1475;p75">
              <a:extLst>
                <a:ext uri="{FF2B5EF4-FFF2-40B4-BE49-F238E27FC236}">
                  <a16:creationId xmlns:a16="http://schemas.microsoft.com/office/drawing/2014/main" id="{5F57F127-A38C-FF01-CEA0-18163E5CA8D2}"/>
                </a:ext>
              </a:extLst>
            </p:cNvPr>
            <p:cNvSpPr/>
            <p:nvPr/>
          </p:nvSpPr>
          <p:spPr>
            <a:xfrm>
              <a:off x="1213361" y="786800"/>
              <a:ext cx="5184050" cy="200875"/>
            </a:xfrm>
            <a:custGeom>
              <a:avLst/>
              <a:gdLst/>
              <a:ahLst/>
              <a:cxnLst/>
              <a:rect l="l" t="t" r="r" b="b"/>
              <a:pathLst>
                <a:path w="207362" h="8035" extrusionOk="0">
                  <a:moveTo>
                    <a:pt x="4007" y="0"/>
                  </a:moveTo>
                  <a:cubicBezTo>
                    <a:pt x="1799" y="0"/>
                    <a:pt x="1" y="1798"/>
                    <a:pt x="1" y="4008"/>
                  </a:cubicBezTo>
                  <a:cubicBezTo>
                    <a:pt x="1" y="6236"/>
                    <a:pt x="1799" y="8034"/>
                    <a:pt x="4007" y="8034"/>
                  </a:cubicBezTo>
                  <a:lnTo>
                    <a:pt x="203335" y="8034"/>
                  </a:lnTo>
                  <a:cubicBezTo>
                    <a:pt x="205563" y="8034"/>
                    <a:pt x="207361" y="6236"/>
                    <a:pt x="207361" y="4008"/>
                  </a:cubicBezTo>
                  <a:cubicBezTo>
                    <a:pt x="207361" y="1798"/>
                    <a:pt x="205563" y="0"/>
                    <a:pt x="203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000"/>
                </a:schemeClr>
              </a:outerShdw>
              <a:reflection stA="5000" endPos="12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478;p75">
              <a:extLst>
                <a:ext uri="{FF2B5EF4-FFF2-40B4-BE49-F238E27FC236}">
                  <a16:creationId xmlns:a16="http://schemas.microsoft.com/office/drawing/2014/main" id="{E39A9A9A-E427-CA01-4797-1E7CD255C319}"/>
                </a:ext>
              </a:extLst>
            </p:cNvPr>
            <p:cNvSpPr/>
            <p:nvPr/>
          </p:nvSpPr>
          <p:spPr>
            <a:xfrm>
              <a:off x="1323786" y="858650"/>
              <a:ext cx="2208200" cy="57175"/>
            </a:xfrm>
            <a:custGeom>
              <a:avLst/>
              <a:gdLst/>
              <a:ahLst/>
              <a:cxnLst/>
              <a:rect l="l" t="t" r="r" b="b"/>
              <a:pathLst>
                <a:path w="88328" h="2287" extrusionOk="0">
                  <a:moveTo>
                    <a:pt x="1153" y="0"/>
                  </a:moveTo>
                  <a:cubicBezTo>
                    <a:pt x="509" y="0"/>
                    <a:pt x="1" y="508"/>
                    <a:pt x="1" y="1134"/>
                  </a:cubicBezTo>
                  <a:cubicBezTo>
                    <a:pt x="1" y="1778"/>
                    <a:pt x="509" y="2286"/>
                    <a:pt x="1153" y="2286"/>
                  </a:cubicBezTo>
                  <a:lnTo>
                    <a:pt x="87175" y="2286"/>
                  </a:lnTo>
                  <a:cubicBezTo>
                    <a:pt x="87819" y="2286"/>
                    <a:pt x="88328" y="1778"/>
                    <a:pt x="88328" y="1134"/>
                  </a:cubicBezTo>
                  <a:cubicBezTo>
                    <a:pt x="88328" y="508"/>
                    <a:pt x="87819" y="0"/>
                    <a:pt x="8717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000"/>
                </a:schemeClr>
              </a:outerShdw>
              <a:reflection stA="5000" endPos="12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479;p75">
              <a:extLst>
                <a:ext uri="{FF2B5EF4-FFF2-40B4-BE49-F238E27FC236}">
                  <a16:creationId xmlns:a16="http://schemas.microsoft.com/office/drawing/2014/main" id="{52BAF61C-BF21-5055-A53E-05FE794215C5}"/>
                </a:ext>
              </a:extLst>
            </p:cNvPr>
            <p:cNvSpPr/>
            <p:nvPr/>
          </p:nvSpPr>
          <p:spPr>
            <a:xfrm>
              <a:off x="3676611" y="858650"/>
              <a:ext cx="927000" cy="57175"/>
            </a:xfrm>
            <a:custGeom>
              <a:avLst/>
              <a:gdLst/>
              <a:ahLst/>
              <a:cxnLst/>
              <a:rect l="l" t="t" r="r" b="b"/>
              <a:pathLst>
                <a:path w="37080" h="2287" extrusionOk="0">
                  <a:moveTo>
                    <a:pt x="1154" y="0"/>
                  </a:moveTo>
                  <a:cubicBezTo>
                    <a:pt x="529" y="0"/>
                    <a:pt x="0" y="508"/>
                    <a:pt x="0" y="1134"/>
                  </a:cubicBezTo>
                  <a:cubicBezTo>
                    <a:pt x="0" y="1778"/>
                    <a:pt x="529" y="2286"/>
                    <a:pt x="1154" y="2286"/>
                  </a:cubicBezTo>
                  <a:lnTo>
                    <a:pt x="35925" y="2286"/>
                  </a:lnTo>
                  <a:cubicBezTo>
                    <a:pt x="36551" y="2286"/>
                    <a:pt x="37079" y="1778"/>
                    <a:pt x="37079" y="1134"/>
                  </a:cubicBezTo>
                  <a:cubicBezTo>
                    <a:pt x="37079" y="508"/>
                    <a:pt x="36551" y="0"/>
                    <a:pt x="3592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000"/>
                </a:schemeClr>
              </a:outerShdw>
              <a:reflection stA="5000" endPos="12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" name="Obrázok 6" descr="Obrázok, na ktorom je text, snímka obrazovky, písmo&#10;&#10;Automaticky generovaný popis">
            <a:extLst>
              <a:ext uri="{FF2B5EF4-FFF2-40B4-BE49-F238E27FC236}">
                <a16:creationId xmlns:a16="http://schemas.microsoft.com/office/drawing/2014/main" id="{EA96EC04-DD32-A8B1-1EFA-28C060D1A5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438" y="911867"/>
            <a:ext cx="4629116" cy="3252892"/>
          </a:xfrm>
          <a:prstGeom prst="rect">
            <a:avLst/>
          </a:prstGeom>
        </p:spPr>
      </p:pic>
      <p:sp>
        <p:nvSpPr>
          <p:cNvPr id="8" name="Google Shape;1464;p75">
            <a:extLst>
              <a:ext uri="{FF2B5EF4-FFF2-40B4-BE49-F238E27FC236}">
                <a16:creationId xmlns:a16="http://schemas.microsoft.com/office/drawing/2014/main" id="{2F51E2ED-61AF-BD92-3C69-31C2DAC958C8}"/>
              </a:ext>
            </a:extLst>
          </p:cNvPr>
          <p:cNvSpPr txBox="1">
            <a:spLocks/>
          </p:cNvSpPr>
          <p:nvPr/>
        </p:nvSpPr>
        <p:spPr>
          <a:xfrm>
            <a:off x="5026623" y="748772"/>
            <a:ext cx="3576603" cy="21395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6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9pPr>
          </a:lstStyle>
          <a:p>
            <a:pPr marL="139700" indent="0" algn="l"/>
            <a:r>
              <a:rPr lang="sk-SK" dirty="0"/>
              <a:t>Definícia premenných s informáciami o pripojení:</a:t>
            </a:r>
          </a:p>
          <a:p>
            <a:pPr marL="425450" indent="-285750" algn="l">
              <a:buFont typeface="Arial" panose="020B0604020202020204" pitchFamily="34" charset="0"/>
              <a:buChar char="•"/>
            </a:pPr>
            <a:r>
              <a:rPr lang="sk-SK" dirty="0"/>
              <a:t>$</a:t>
            </a:r>
            <a:r>
              <a:rPr lang="sk-SK" dirty="0" err="1"/>
              <a:t>host</a:t>
            </a:r>
            <a:r>
              <a:rPr lang="sk-SK" dirty="0"/>
              <a:t>: Názov hostiteľa databázy $</a:t>
            </a:r>
            <a:r>
              <a:rPr lang="sk-SK" dirty="0" err="1"/>
              <a:t>dbname</a:t>
            </a:r>
            <a:r>
              <a:rPr lang="sk-SK" dirty="0"/>
              <a:t>: Názov databázy (</a:t>
            </a:r>
            <a:r>
              <a:rPr lang="sk-SK" dirty="0" err="1"/>
              <a:t>formular</a:t>
            </a:r>
            <a:r>
              <a:rPr lang="sk-SK" dirty="0"/>
              <a:t>).</a:t>
            </a:r>
          </a:p>
          <a:p>
            <a:pPr marL="425450" indent="-285750" algn="l">
              <a:buFont typeface="Arial" panose="020B0604020202020204" pitchFamily="34" charset="0"/>
              <a:buChar char="•"/>
            </a:pPr>
            <a:r>
              <a:rPr lang="sk-SK" dirty="0"/>
              <a:t>$port: Číslo portu databázy </a:t>
            </a:r>
          </a:p>
          <a:p>
            <a:pPr marL="425450" indent="-285750" algn="l">
              <a:buFont typeface="Arial" panose="020B0604020202020204" pitchFamily="34" charset="0"/>
              <a:buChar char="•"/>
            </a:pPr>
            <a:r>
              <a:rPr lang="sk-SK" dirty="0"/>
              <a:t>$</a:t>
            </a:r>
            <a:r>
              <a:rPr lang="sk-SK" dirty="0" err="1"/>
              <a:t>username</a:t>
            </a:r>
            <a:r>
              <a:rPr lang="sk-SK" dirty="0"/>
              <a:t>: Používateľské meno pre prístup k databáze (</a:t>
            </a:r>
            <a:r>
              <a:rPr lang="sk-SK" dirty="0" err="1"/>
              <a:t>root</a:t>
            </a:r>
            <a:r>
              <a:rPr lang="sk-SK" dirty="0"/>
              <a:t>).</a:t>
            </a:r>
          </a:p>
          <a:p>
            <a:pPr marL="425450" indent="-285750" algn="l">
              <a:buFont typeface="Arial" panose="020B0604020202020204" pitchFamily="34" charset="0"/>
              <a:buChar char="•"/>
            </a:pPr>
            <a:r>
              <a:rPr lang="sk-SK" dirty="0"/>
              <a:t>$</a:t>
            </a:r>
            <a:r>
              <a:rPr lang="sk-SK" dirty="0" err="1"/>
              <a:t>password</a:t>
            </a:r>
            <a:r>
              <a:rPr lang="sk-SK" dirty="0"/>
              <a:t>: Heslo (nie je nastavené)</a:t>
            </a:r>
          </a:p>
          <a:p>
            <a:pPr marL="139700" indent="0" algn="l"/>
            <a:endParaRPr lang="sk-SK" dirty="0">
              <a:solidFill>
                <a:schemeClr val="accent6"/>
              </a:solidFill>
            </a:endParaRPr>
          </a:p>
        </p:txBody>
      </p:sp>
      <p:sp>
        <p:nvSpPr>
          <p:cNvPr id="10" name="BlokTextu 9">
            <a:extLst>
              <a:ext uri="{FF2B5EF4-FFF2-40B4-BE49-F238E27FC236}">
                <a16:creationId xmlns:a16="http://schemas.microsoft.com/office/drawing/2014/main" id="{37F7B5D6-A731-303D-6A5C-45CFA68322F7}"/>
              </a:ext>
            </a:extLst>
          </p:cNvPr>
          <p:cNvSpPr txBox="1"/>
          <p:nvPr/>
        </p:nvSpPr>
        <p:spPr>
          <a:xfrm>
            <a:off x="1798230" y="2310140"/>
            <a:ext cx="363301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l"/>
            <a:r>
              <a:rPr lang="sk-SK" sz="1100" dirty="0">
                <a:solidFill>
                  <a:schemeClr val="tx1">
                    <a:lumMod val="75000"/>
                  </a:schemeClr>
                </a:solidFill>
                <a:latin typeface="Montserrat" pitchFamily="2" charset="0"/>
              </a:rPr>
              <a:t>Nastaví režim hlásenia chýb na výnimky.</a:t>
            </a:r>
          </a:p>
        </p:txBody>
      </p:sp>
      <p:sp>
        <p:nvSpPr>
          <p:cNvPr id="12" name="BlokTextu 11">
            <a:extLst>
              <a:ext uri="{FF2B5EF4-FFF2-40B4-BE49-F238E27FC236}">
                <a16:creationId xmlns:a16="http://schemas.microsoft.com/office/drawing/2014/main" id="{BFF9C91E-AEBB-46E3-601A-F8A98AF6124C}"/>
              </a:ext>
            </a:extLst>
          </p:cNvPr>
          <p:cNvSpPr txBox="1"/>
          <p:nvPr/>
        </p:nvSpPr>
        <p:spPr>
          <a:xfrm>
            <a:off x="1920070" y="2794689"/>
            <a:ext cx="293108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l"/>
            <a:r>
              <a:rPr lang="sk-SK" sz="1100" dirty="0">
                <a:solidFill>
                  <a:schemeClr val="tx1">
                    <a:lumMod val="75000"/>
                  </a:schemeClr>
                </a:solidFill>
                <a:latin typeface="Montserrat" pitchFamily="2" charset="0"/>
              </a:rPr>
              <a:t>Nastaví predvolený režim načítanie dát do asociatívnych polí.</a:t>
            </a:r>
          </a:p>
        </p:txBody>
      </p:sp>
      <p:grpSp>
        <p:nvGrpSpPr>
          <p:cNvPr id="18" name="Skupina 17">
            <a:extLst>
              <a:ext uri="{FF2B5EF4-FFF2-40B4-BE49-F238E27FC236}">
                <a16:creationId xmlns:a16="http://schemas.microsoft.com/office/drawing/2014/main" id="{EDF0EFE0-1F67-1ACA-0AE6-783356604787}"/>
              </a:ext>
            </a:extLst>
          </p:cNvPr>
          <p:cNvGrpSpPr/>
          <p:nvPr/>
        </p:nvGrpSpPr>
        <p:grpSpPr>
          <a:xfrm>
            <a:off x="1799857" y="2824591"/>
            <a:ext cx="207360" cy="204480"/>
            <a:chOff x="1799857" y="2824591"/>
            <a:chExt cx="207360" cy="204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6" name="Písanie rukou 15">
                  <a:extLst>
                    <a:ext uri="{FF2B5EF4-FFF2-40B4-BE49-F238E27FC236}">
                      <a16:creationId xmlns:a16="http://schemas.microsoft.com/office/drawing/2014/main" id="{0103BB4D-D724-B2F1-B6BF-C3A4F9C0A128}"/>
                    </a:ext>
                  </a:extLst>
                </p14:cNvPr>
                <p14:cNvContentPartPr/>
                <p14:nvPr/>
              </p14:nvContentPartPr>
              <p14:xfrm>
                <a:off x="1838737" y="2873551"/>
                <a:ext cx="168480" cy="155520"/>
              </p14:xfrm>
            </p:contentPart>
          </mc:Choice>
          <mc:Fallback xmlns="">
            <p:pic>
              <p:nvPicPr>
                <p:cNvPr id="16" name="Písanie rukou 15">
                  <a:extLst>
                    <a:ext uri="{FF2B5EF4-FFF2-40B4-BE49-F238E27FC236}">
                      <a16:creationId xmlns:a16="http://schemas.microsoft.com/office/drawing/2014/main" id="{0103BB4D-D724-B2F1-B6BF-C3A4F9C0A128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832617" y="2867417"/>
                  <a:ext cx="180720" cy="16778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7" name="Písanie rukou 16">
                  <a:extLst>
                    <a:ext uri="{FF2B5EF4-FFF2-40B4-BE49-F238E27FC236}">
                      <a16:creationId xmlns:a16="http://schemas.microsoft.com/office/drawing/2014/main" id="{99D1C042-55F4-D997-6455-3729CC1A753A}"/>
                    </a:ext>
                  </a:extLst>
                </p14:cNvPr>
                <p14:cNvContentPartPr/>
                <p14:nvPr/>
              </p14:nvContentPartPr>
              <p14:xfrm>
                <a:off x="1799857" y="2824591"/>
                <a:ext cx="111600" cy="63720"/>
              </p14:xfrm>
            </p:contentPart>
          </mc:Choice>
          <mc:Fallback xmlns="">
            <p:pic>
              <p:nvPicPr>
                <p:cNvPr id="17" name="Písanie rukou 16">
                  <a:extLst>
                    <a:ext uri="{FF2B5EF4-FFF2-40B4-BE49-F238E27FC236}">
                      <a16:creationId xmlns:a16="http://schemas.microsoft.com/office/drawing/2014/main" id="{99D1C042-55F4-D997-6455-3729CC1A753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793737" y="2818471"/>
                  <a:ext cx="123840" cy="75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" name="Skupina 20">
            <a:extLst>
              <a:ext uri="{FF2B5EF4-FFF2-40B4-BE49-F238E27FC236}">
                <a16:creationId xmlns:a16="http://schemas.microsoft.com/office/drawing/2014/main" id="{1D4664F3-E2C9-7C58-15DA-2C3771AE79FD}"/>
              </a:ext>
            </a:extLst>
          </p:cNvPr>
          <p:cNvGrpSpPr/>
          <p:nvPr/>
        </p:nvGrpSpPr>
        <p:grpSpPr>
          <a:xfrm>
            <a:off x="1606177" y="2429311"/>
            <a:ext cx="282240" cy="109800"/>
            <a:chOff x="1606177" y="2429311"/>
            <a:chExt cx="282240" cy="109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9" name="Písanie rukou 18">
                  <a:extLst>
                    <a:ext uri="{FF2B5EF4-FFF2-40B4-BE49-F238E27FC236}">
                      <a16:creationId xmlns:a16="http://schemas.microsoft.com/office/drawing/2014/main" id="{C3D0046B-03FD-B9B3-D385-7355AE3C3523}"/>
                    </a:ext>
                  </a:extLst>
                </p14:cNvPr>
                <p14:cNvContentPartPr/>
                <p14:nvPr/>
              </p14:nvContentPartPr>
              <p14:xfrm>
                <a:off x="1621297" y="2429311"/>
                <a:ext cx="267120" cy="68760"/>
              </p14:xfrm>
            </p:contentPart>
          </mc:Choice>
          <mc:Fallback xmlns="">
            <p:pic>
              <p:nvPicPr>
                <p:cNvPr id="19" name="Písanie rukou 18">
                  <a:extLst>
                    <a:ext uri="{FF2B5EF4-FFF2-40B4-BE49-F238E27FC236}">
                      <a16:creationId xmlns:a16="http://schemas.microsoft.com/office/drawing/2014/main" id="{C3D0046B-03FD-B9B3-D385-7355AE3C352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615185" y="2423191"/>
                  <a:ext cx="279344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0" name="Písanie rukou 19">
                  <a:extLst>
                    <a:ext uri="{FF2B5EF4-FFF2-40B4-BE49-F238E27FC236}">
                      <a16:creationId xmlns:a16="http://schemas.microsoft.com/office/drawing/2014/main" id="{DE32D6F0-5DA0-0286-7167-0BC3EAAAE8AC}"/>
                    </a:ext>
                  </a:extLst>
                </p14:cNvPr>
                <p14:cNvContentPartPr/>
                <p14:nvPr/>
              </p14:nvContentPartPr>
              <p14:xfrm>
                <a:off x="1606177" y="2475031"/>
                <a:ext cx="74520" cy="64080"/>
              </p14:xfrm>
            </p:contentPart>
          </mc:Choice>
          <mc:Fallback xmlns="">
            <p:pic>
              <p:nvPicPr>
                <p:cNvPr id="20" name="Písanie rukou 19">
                  <a:extLst>
                    <a:ext uri="{FF2B5EF4-FFF2-40B4-BE49-F238E27FC236}">
                      <a16:creationId xmlns:a16="http://schemas.microsoft.com/office/drawing/2014/main" id="{DE32D6F0-5DA0-0286-7167-0BC3EAAAE8AC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600057" y="2468911"/>
                  <a:ext cx="86760" cy="763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" name="Google Shape;1473;p75">
            <a:extLst>
              <a:ext uri="{FF2B5EF4-FFF2-40B4-BE49-F238E27FC236}">
                <a16:creationId xmlns:a16="http://schemas.microsoft.com/office/drawing/2014/main" id="{D4276AEA-48A5-02E2-9F4E-0031846E0301}"/>
              </a:ext>
            </a:extLst>
          </p:cNvPr>
          <p:cNvSpPr/>
          <p:nvPr/>
        </p:nvSpPr>
        <p:spPr>
          <a:xfrm>
            <a:off x="5099887" y="2824591"/>
            <a:ext cx="3879063" cy="2222605"/>
          </a:xfrm>
          <a:custGeom>
            <a:avLst/>
            <a:gdLst/>
            <a:ahLst/>
            <a:cxnLst/>
            <a:rect l="l" t="t" r="r" b="b"/>
            <a:pathLst>
              <a:path w="227201" h="146340" extrusionOk="0">
                <a:moveTo>
                  <a:pt x="3616" y="0"/>
                </a:moveTo>
                <a:cubicBezTo>
                  <a:pt x="1622" y="0"/>
                  <a:pt x="0" y="1623"/>
                  <a:pt x="0" y="3617"/>
                </a:cubicBezTo>
                <a:lnTo>
                  <a:pt x="0" y="142723"/>
                </a:lnTo>
                <a:cubicBezTo>
                  <a:pt x="0" y="144717"/>
                  <a:pt x="1622" y="146340"/>
                  <a:pt x="3616" y="146340"/>
                </a:cubicBezTo>
                <a:lnTo>
                  <a:pt x="223584" y="146340"/>
                </a:lnTo>
                <a:cubicBezTo>
                  <a:pt x="225577" y="146340"/>
                  <a:pt x="227201" y="144717"/>
                  <a:pt x="227201" y="142723"/>
                </a:cubicBezTo>
                <a:lnTo>
                  <a:pt x="227201" y="3617"/>
                </a:lnTo>
                <a:cubicBezTo>
                  <a:pt x="227201" y="1623"/>
                  <a:pt x="225577" y="0"/>
                  <a:pt x="22358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ffectLst>
            <a:outerShdw blurRad="57150" dist="19050" dir="5400000" algn="bl" rotWithShape="0">
              <a:schemeClr val="dk1">
                <a:alpha val="14000"/>
              </a:schemeClr>
            </a:outerShdw>
            <a:reflection stA="5000" endPos="18000" dist="47625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lang="sk-SK" dirty="0">
              <a:solidFill>
                <a:srgbClr val="080808"/>
              </a:solidFill>
              <a:effectLst/>
            </a:endParaRPr>
          </a:p>
        </p:txBody>
      </p:sp>
      <p:sp>
        <p:nvSpPr>
          <p:cNvPr id="3" name="Google Shape;1464;p75">
            <a:extLst>
              <a:ext uri="{FF2B5EF4-FFF2-40B4-BE49-F238E27FC236}">
                <a16:creationId xmlns:a16="http://schemas.microsoft.com/office/drawing/2014/main" id="{51945E7D-5AB9-F920-1F79-F95C2F4F4390}"/>
              </a:ext>
            </a:extLst>
          </p:cNvPr>
          <p:cNvSpPr txBox="1">
            <a:spLocks/>
          </p:cNvSpPr>
          <p:nvPr/>
        </p:nvSpPr>
        <p:spPr>
          <a:xfrm>
            <a:off x="5026623" y="2706692"/>
            <a:ext cx="3869807" cy="2408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6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9pPr>
          </a:lstStyle>
          <a:p>
            <a:pPr marL="425450" indent="-285750" algn="l">
              <a:buClr>
                <a:schemeClr val="tx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sk-SK" dirty="0">
                <a:solidFill>
                  <a:schemeClr val="tx1">
                    <a:lumMod val="75000"/>
                  </a:schemeClr>
                </a:solidFill>
              </a:rPr>
              <a:t>Následne sa pomocou </a:t>
            </a:r>
            <a:r>
              <a:rPr lang="sk-SK" b="1" dirty="0" err="1">
                <a:solidFill>
                  <a:schemeClr val="tx1">
                    <a:lumMod val="75000"/>
                  </a:schemeClr>
                </a:solidFill>
              </a:rPr>
              <a:t>try</a:t>
            </a:r>
            <a:r>
              <a:rPr lang="sk-SK" b="1" dirty="0">
                <a:solidFill>
                  <a:schemeClr val="tx1">
                    <a:lumMod val="75000"/>
                  </a:schemeClr>
                </a:solidFill>
              </a:rPr>
              <a:t>– </a:t>
            </a:r>
            <a:r>
              <a:rPr lang="sk-SK" b="1" dirty="0" err="1">
                <a:solidFill>
                  <a:schemeClr val="tx1">
                    <a:lumMod val="75000"/>
                  </a:schemeClr>
                </a:solidFill>
              </a:rPr>
              <a:t>catch</a:t>
            </a:r>
            <a:r>
              <a:rPr lang="sk-SK" b="1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sk-SK" dirty="0">
                <a:solidFill>
                  <a:schemeClr val="tx1">
                    <a:lumMod val="75000"/>
                  </a:schemeClr>
                </a:solidFill>
              </a:rPr>
              <a:t>bloku pripájame do databázy pomocou spojenia PDO, keďže toto spojenie je univerzálne pre hocijaký typ databázy. Funkciu napĺňame hodnotami, ktoré sme si vytvorili predtým</a:t>
            </a:r>
          </a:p>
          <a:p>
            <a:pPr marL="425450" indent="-285750" algn="l">
              <a:buClr>
                <a:schemeClr val="tx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sk-SK" dirty="0">
                <a:solidFill>
                  <a:schemeClr val="tx1">
                    <a:lumMod val="75000"/>
                  </a:schemeClr>
                </a:solidFill>
              </a:rPr>
              <a:t>V </a:t>
            </a:r>
            <a:r>
              <a:rPr lang="sk-SK" dirty="0" err="1">
                <a:solidFill>
                  <a:schemeClr val="tx1">
                    <a:lumMod val="75000"/>
                  </a:schemeClr>
                </a:solidFill>
              </a:rPr>
              <a:t>catch</a:t>
            </a:r>
            <a:r>
              <a:rPr lang="sk-SK" dirty="0">
                <a:solidFill>
                  <a:schemeClr val="tx1">
                    <a:lumMod val="75000"/>
                  </a:schemeClr>
                </a:solidFill>
              </a:rPr>
              <a:t> bloku vychytáme chybu pri pripojení a pomocou funkcie </a:t>
            </a:r>
            <a:r>
              <a:rPr lang="sk-SK" dirty="0" err="1">
                <a:solidFill>
                  <a:schemeClr val="tx1">
                    <a:lumMod val="75000"/>
                  </a:schemeClr>
                </a:solidFill>
              </a:rPr>
              <a:t>die</a:t>
            </a:r>
            <a:r>
              <a:rPr lang="sk-SK" dirty="0">
                <a:solidFill>
                  <a:schemeClr val="tx1">
                    <a:lumMod val="75000"/>
                  </a:schemeClr>
                </a:solidFill>
              </a:rPr>
              <a:t>() vypíšeme správu a ukončíme aktuálny skript</a:t>
            </a:r>
          </a:p>
        </p:txBody>
      </p:sp>
      <p:sp>
        <p:nvSpPr>
          <p:cNvPr id="4" name="BlokTextu 3">
            <a:extLst>
              <a:ext uri="{FF2B5EF4-FFF2-40B4-BE49-F238E27FC236}">
                <a16:creationId xmlns:a16="http://schemas.microsoft.com/office/drawing/2014/main" id="{7F2C9D64-9D56-3F31-D0CD-5AA6359A1753}"/>
              </a:ext>
            </a:extLst>
          </p:cNvPr>
          <p:cNvSpPr txBox="1"/>
          <p:nvPr/>
        </p:nvSpPr>
        <p:spPr>
          <a:xfrm>
            <a:off x="1466868" y="1500545"/>
            <a:ext cx="363301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l"/>
            <a:r>
              <a:rPr lang="sk-SK" sz="1100" dirty="0">
                <a:solidFill>
                  <a:schemeClr val="tx1">
                    <a:lumMod val="75000"/>
                  </a:schemeClr>
                </a:solidFill>
                <a:latin typeface="Montserrat" pitchFamily="2" charset="0"/>
              </a:rPr>
              <a:t>Je tak predvolene nastavený v XAMPP</a:t>
            </a:r>
          </a:p>
        </p:txBody>
      </p:sp>
      <p:grpSp>
        <p:nvGrpSpPr>
          <p:cNvPr id="11" name="Skupina 10">
            <a:extLst>
              <a:ext uri="{FF2B5EF4-FFF2-40B4-BE49-F238E27FC236}">
                <a16:creationId xmlns:a16="http://schemas.microsoft.com/office/drawing/2014/main" id="{4DAAEB8E-F3BC-B937-3F93-780E414D4CF6}"/>
              </a:ext>
            </a:extLst>
          </p:cNvPr>
          <p:cNvGrpSpPr/>
          <p:nvPr/>
        </p:nvGrpSpPr>
        <p:grpSpPr>
          <a:xfrm>
            <a:off x="1243573" y="1610754"/>
            <a:ext cx="262440" cy="96840"/>
            <a:chOff x="1243573" y="1610754"/>
            <a:chExt cx="262440" cy="96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6" name="Písanie rukou 5">
                  <a:extLst>
                    <a:ext uri="{FF2B5EF4-FFF2-40B4-BE49-F238E27FC236}">
                      <a16:creationId xmlns:a16="http://schemas.microsoft.com/office/drawing/2014/main" id="{7CF54851-EA10-E5B2-79CE-FF4F61B1D03F}"/>
                    </a:ext>
                  </a:extLst>
                </p14:cNvPr>
                <p14:cNvContentPartPr/>
                <p14:nvPr/>
              </p14:nvContentPartPr>
              <p14:xfrm>
                <a:off x="1288573" y="1643154"/>
                <a:ext cx="217440" cy="360"/>
              </p14:xfrm>
            </p:contentPart>
          </mc:Choice>
          <mc:Fallback>
            <p:pic>
              <p:nvPicPr>
                <p:cNvPr id="6" name="Písanie rukou 5">
                  <a:extLst>
                    <a:ext uri="{FF2B5EF4-FFF2-40B4-BE49-F238E27FC236}">
                      <a16:creationId xmlns:a16="http://schemas.microsoft.com/office/drawing/2014/main" id="{7CF54851-EA10-E5B2-79CE-FF4F61B1D03F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282453" y="1637034"/>
                  <a:ext cx="22968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9" name="Písanie rukou 8">
                  <a:extLst>
                    <a:ext uri="{FF2B5EF4-FFF2-40B4-BE49-F238E27FC236}">
                      <a16:creationId xmlns:a16="http://schemas.microsoft.com/office/drawing/2014/main" id="{5BCE75EB-44AA-9A56-EC56-864DDFE72D88}"/>
                    </a:ext>
                  </a:extLst>
                </p14:cNvPr>
                <p14:cNvContentPartPr/>
                <p14:nvPr/>
              </p14:nvContentPartPr>
              <p14:xfrm>
                <a:off x="1243573" y="1610754"/>
                <a:ext cx="85320" cy="96840"/>
              </p14:xfrm>
            </p:contentPart>
          </mc:Choice>
          <mc:Fallback>
            <p:pic>
              <p:nvPicPr>
                <p:cNvPr id="9" name="Písanie rukou 8">
                  <a:extLst>
                    <a:ext uri="{FF2B5EF4-FFF2-40B4-BE49-F238E27FC236}">
                      <a16:creationId xmlns:a16="http://schemas.microsoft.com/office/drawing/2014/main" id="{5BCE75EB-44AA-9A56-EC56-864DDFE72D88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237453" y="1604634"/>
                  <a:ext cx="97560" cy="1090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870127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473;p75">
            <a:extLst>
              <a:ext uri="{FF2B5EF4-FFF2-40B4-BE49-F238E27FC236}">
                <a16:creationId xmlns:a16="http://schemas.microsoft.com/office/drawing/2014/main" id="{3B8299E9-6BC6-E8DD-A805-99F23B4ED630}"/>
              </a:ext>
            </a:extLst>
          </p:cNvPr>
          <p:cNvSpPr/>
          <p:nvPr/>
        </p:nvSpPr>
        <p:spPr>
          <a:xfrm>
            <a:off x="389438" y="616589"/>
            <a:ext cx="4629116" cy="3385140"/>
          </a:xfrm>
          <a:custGeom>
            <a:avLst/>
            <a:gdLst/>
            <a:ahLst/>
            <a:cxnLst/>
            <a:rect l="l" t="t" r="r" b="b"/>
            <a:pathLst>
              <a:path w="227201" h="146340" extrusionOk="0">
                <a:moveTo>
                  <a:pt x="3616" y="0"/>
                </a:moveTo>
                <a:cubicBezTo>
                  <a:pt x="1622" y="0"/>
                  <a:pt x="0" y="1623"/>
                  <a:pt x="0" y="3617"/>
                </a:cubicBezTo>
                <a:lnTo>
                  <a:pt x="0" y="142723"/>
                </a:lnTo>
                <a:cubicBezTo>
                  <a:pt x="0" y="144717"/>
                  <a:pt x="1622" y="146340"/>
                  <a:pt x="3616" y="146340"/>
                </a:cubicBezTo>
                <a:lnTo>
                  <a:pt x="223584" y="146340"/>
                </a:lnTo>
                <a:cubicBezTo>
                  <a:pt x="225577" y="146340"/>
                  <a:pt x="227201" y="144717"/>
                  <a:pt x="227201" y="142723"/>
                </a:cubicBezTo>
                <a:lnTo>
                  <a:pt x="227201" y="3617"/>
                </a:lnTo>
                <a:cubicBezTo>
                  <a:pt x="227201" y="1623"/>
                  <a:pt x="225577" y="0"/>
                  <a:pt x="22358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ffectLst>
            <a:outerShdw blurRad="57150" dist="19050" dir="5400000" algn="bl" rotWithShape="0">
              <a:schemeClr val="dk1">
                <a:alpha val="14000"/>
              </a:schemeClr>
            </a:outerShdw>
            <a:reflection stA="5000" endPos="18000" dist="47625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lang="sk-SK" dirty="0">
              <a:solidFill>
                <a:srgbClr val="080808"/>
              </a:solidFill>
              <a:effectLst/>
            </a:endParaRPr>
          </a:p>
        </p:txBody>
      </p:sp>
      <p:grpSp>
        <p:nvGrpSpPr>
          <p:cNvPr id="22" name="Google Shape;1474;p75">
            <a:extLst>
              <a:ext uri="{FF2B5EF4-FFF2-40B4-BE49-F238E27FC236}">
                <a16:creationId xmlns:a16="http://schemas.microsoft.com/office/drawing/2014/main" id="{739DFEA6-9111-DE2B-DC1B-A527976122C6}"/>
              </a:ext>
            </a:extLst>
          </p:cNvPr>
          <p:cNvGrpSpPr/>
          <p:nvPr/>
        </p:nvGrpSpPr>
        <p:grpSpPr>
          <a:xfrm>
            <a:off x="337809" y="709929"/>
            <a:ext cx="2802604" cy="108597"/>
            <a:chOff x="1213361" y="786800"/>
            <a:chExt cx="5184050" cy="200875"/>
          </a:xfrm>
        </p:grpSpPr>
        <p:sp>
          <p:nvSpPr>
            <p:cNvPr id="25" name="Google Shape;1475;p75">
              <a:extLst>
                <a:ext uri="{FF2B5EF4-FFF2-40B4-BE49-F238E27FC236}">
                  <a16:creationId xmlns:a16="http://schemas.microsoft.com/office/drawing/2014/main" id="{5F57F127-A38C-FF01-CEA0-18163E5CA8D2}"/>
                </a:ext>
              </a:extLst>
            </p:cNvPr>
            <p:cNvSpPr/>
            <p:nvPr/>
          </p:nvSpPr>
          <p:spPr>
            <a:xfrm>
              <a:off x="1213361" y="786800"/>
              <a:ext cx="5184050" cy="200875"/>
            </a:xfrm>
            <a:custGeom>
              <a:avLst/>
              <a:gdLst/>
              <a:ahLst/>
              <a:cxnLst/>
              <a:rect l="l" t="t" r="r" b="b"/>
              <a:pathLst>
                <a:path w="207362" h="8035" extrusionOk="0">
                  <a:moveTo>
                    <a:pt x="4007" y="0"/>
                  </a:moveTo>
                  <a:cubicBezTo>
                    <a:pt x="1799" y="0"/>
                    <a:pt x="1" y="1798"/>
                    <a:pt x="1" y="4008"/>
                  </a:cubicBezTo>
                  <a:cubicBezTo>
                    <a:pt x="1" y="6236"/>
                    <a:pt x="1799" y="8034"/>
                    <a:pt x="4007" y="8034"/>
                  </a:cubicBezTo>
                  <a:lnTo>
                    <a:pt x="203335" y="8034"/>
                  </a:lnTo>
                  <a:cubicBezTo>
                    <a:pt x="205563" y="8034"/>
                    <a:pt x="207361" y="6236"/>
                    <a:pt x="207361" y="4008"/>
                  </a:cubicBezTo>
                  <a:cubicBezTo>
                    <a:pt x="207361" y="1798"/>
                    <a:pt x="205563" y="0"/>
                    <a:pt x="203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000"/>
                </a:schemeClr>
              </a:outerShdw>
              <a:reflection stA="5000" endPos="12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478;p75">
              <a:extLst>
                <a:ext uri="{FF2B5EF4-FFF2-40B4-BE49-F238E27FC236}">
                  <a16:creationId xmlns:a16="http://schemas.microsoft.com/office/drawing/2014/main" id="{E39A9A9A-E427-CA01-4797-1E7CD255C319}"/>
                </a:ext>
              </a:extLst>
            </p:cNvPr>
            <p:cNvSpPr/>
            <p:nvPr/>
          </p:nvSpPr>
          <p:spPr>
            <a:xfrm>
              <a:off x="1323786" y="858650"/>
              <a:ext cx="2208200" cy="57175"/>
            </a:xfrm>
            <a:custGeom>
              <a:avLst/>
              <a:gdLst/>
              <a:ahLst/>
              <a:cxnLst/>
              <a:rect l="l" t="t" r="r" b="b"/>
              <a:pathLst>
                <a:path w="88328" h="2287" extrusionOk="0">
                  <a:moveTo>
                    <a:pt x="1153" y="0"/>
                  </a:moveTo>
                  <a:cubicBezTo>
                    <a:pt x="509" y="0"/>
                    <a:pt x="1" y="508"/>
                    <a:pt x="1" y="1134"/>
                  </a:cubicBezTo>
                  <a:cubicBezTo>
                    <a:pt x="1" y="1778"/>
                    <a:pt x="509" y="2286"/>
                    <a:pt x="1153" y="2286"/>
                  </a:cubicBezTo>
                  <a:lnTo>
                    <a:pt x="87175" y="2286"/>
                  </a:lnTo>
                  <a:cubicBezTo>
                    <a:pt x="87819" y="2286"/>
                    <a:pt x="88328" y="1778"/>
                    <a:pt x="88328" y="1134"/>
                  </a:cubicBezTo>
                  <a:cubicBezTo>
                    <a:pt x="88328" y="508"/>
                    <a:pt x="87819" y="0"/>
                    <a:pt x="8717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000"/>
                </a:schemeClr>
              </a:outerShdw>
              <a:reflection stA="5000" endPos="12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479;p75">
              <a:extLst>
                <a:ext uri="{FF2B5EF4-FFF2-40B4-BE49-F238E27FC236}">
                  <a16:creationId xmlns:a16="http://schemas.microsoft.com/office/drawing/2014/main" id="{52BAF61C-BF21-5055-A53E-05FE794215C5}"/>
                </a:ext>
              </a:extLst>
            </p:cNvPr>
            <p:cNvSpPr/>
            <p:nvPr/>
          </p:nvSpPr>
          <p:spPr>
            <a:xfrm>
              <a:off x="3676611" y="858650"/>
              <a:ext cx="927000" cy="57175"/>
            </a:xfrm>
            <a:custGeom>
              <a:avLst/>
              <a:gdLst/>
              <a:ahLst/>
              <a:cxnLst/>
              <a:rect l="l" t="t" r="r" b="b"/>
              <a:pathLst>
                <a:path w="37080" h="2287" extrusionOk="0">
                  <a:moveTo>
                    <a:pt x="1154" y="0"/>
                  </a:moveTo>
                  <a:cubicBezTo>
                    <a:pt x="529" y="0"/>
                    <a:pt x="0" y="508"/>
                    <a:pt x="0" y="1134"/>
                  </a:cubicBezTo>
                  <a:cubicBezTo>
                    <a:pt x="0" y="1778"/>
                    <a:pt x="529" y="2286"/>
                    <a:pt x="1154" y="2286"/>
                  </a:cubicBezTo>
                  <a:lnTo>
                    <a:pt x="35925" y="2286"/>
                  </a:lnTo>
                  <a:cubicBezTo>
                    <a:pt x="36551" y="2286"/>
                    <a:pt x="37079" y="1778"/>
                    <a:pt x="37079" y="1134"/>
                  </a:cubicBezTo>
                  <a:cubicBezTo>
                    <a:pt x="37079" y="508"/>
                    <a:pt x="36551" y="0"/>
                    <a:pt x="3592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000"/>
                </a:schemeClr>
              </a:outerShdw>
              <a:reflection stA="5000" endPos="12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2" name="Obrázok 31" descr="Obrázok, na ktorom je text, snímka obrazovky, písmo&#10;&#10;Automaticky generovaný popis">
            <a:extLst>
              <a:ext uri="{FF2B5EF4-FFF2-40B4-BE49-F238E27FC236}">
                <a16:creationId xmlns:a16="http://schemas.microsoft.com/office/drawing/2014/main" id="{222FD424-2B9E-5447-FEF4-EF51561681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506" y="931761"/>
            <a:ext cx="4621047" cy="2961812"/>
          </a:xfrm>
          <a:prstGeom prst="rect">
            <a:avLst/>
          </a:prstGeom>
        </p:spPr>
      </p:pic>
      <p:pic>
        <p:nvPicPr>
          <p:cNvPr id="38" name="Obrázok 37">
            <a:extLst>
              <a:ext uri="{FF2B5EF4-FFF2-40B4-BE49-F238E27FC236}">
                <a16:creationId xmlns:a16="http://schemas.microsoft.com/office/drawing/2014/main" id="{A822B9AB-A707-E37E-8850-70B0C0C8F5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2529" y="991265"/>
            <a:ext cx="5547032" cy="60670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0" name="Písanie rukou 39">
                <a:extLst>
                  <a:ext uri="{FF2B5EF4-FFF2-40B4-BE49-F238E27FC236}">
                    <a16:creationId xmlns:a16="http://schemas.microsoft.com/office/drawing/2014/main" id="{394998AC-4673-B963-5837-7A4DF77E51C3}"/>
                  </a:ext>
                </a:extLst>
              </p14:cNvPr>
              <p14:cNvContentPartPr/>
              <p14:nvPr/>
            </p14:nvContentPartPr>
            <p14:xfrm>
              <a:off x="1798417" y="1124346"/>
              <a:ext cx="1012320" cy="18720"/>
            </p14:xfrm>
          </p:contentPart>
        </mc:Choice>
        <mc:Fallback xmlns="">
          <p:pic>
            <p:nvPicPr>
              <p:cNvPr id="40" name="Písanie rukou 39">
                <a:extLst>
                  <a:ext uri="{FF2B5EF4-FFF2-40B4-BE49-F238E27FC236}">
                    <a16:creationId xmlns:a16="http://schemas.microsoft.com/office/drawing/2014/main" id="{394998AC-4673-B963-5837-7A4DF77E51C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792297" y="1118226"/>
                <a:ext cx="102456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41" name="Písanie rukou 40">
                <a:extLst>
                  <a:ext uri="{FF2B5EF4-FFF2-40B4-BE49-F238E27FC236}">
                    <a16:creationId xmlns:a16="http://schemas.microsoft.com/office/drawing/2014/main" id="{9E34A6EE-EEBD-9B9E-FCF0-3D3D40EBDDF3}"/>
                  </a:ext>
                </a:extLst>
              </p14:cNvPr>
              <p14:cNvContentPartPr/>
              <p14:nvPr/>
            </p14:nvContentPartPr>
            <p14:xfrm>
              <a:off x="1976257" y="1307946"/>
              <a:ext cx="829080" cy="5040"/>
            </p14:xfrm>
          </p:contentPart>
        </mc:Choice>
        <mc:Fallback xmlns="">
          <p:pic>
            <p:nvPicPr>
              <p:cNvPr id="41" name="Písanie rukou 40">
                <a:extLst>
                  <a:ext uri="{FF2B5EF4-FFF2-40B4-BE49-F238E27FC236}">
                    <a16:creationId xmlns:a16="http://schemas.microsoft.com/office/drawing/2014/main" id="{9E34A6EE-EEBD-9B9E-FCF0-3D3D40EBDDF3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970137" y="1301826"/>
                <a:ext cx="841320" cy="1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42" name="Písanie rukou 41">
                <a:extLst>
                  <a:ext uri="{FF2B5EF4-FFF2-40B4-BE49-F238E27FC236}">
                    <a16:creationId xmlns:a16="http://schemas.microsoft.com/office/drawing/2014/main" id="{2667D3F4-B9A0-47A9-96A0-871D8A7B98C0}"/>
                  </a:ext>
                </a:extLst>
              </p14:cNvPr>
              <p14:cNvContentPartPr/>
              <p14:nvPr/>
            </p14:nvContentPartPr>
            <p14:xfrm>
              <a:off x="2032057" y="1505586"/>
              <a:ext cx="795240" cy="2880"/>
            </p14:xfrm>
          </p:contentPart>
        </mc:Choice>
        <mc:Fallback xmlns="">
          <p:pic>
            <p:nvPicPr>
              <p:cNvPr id="42" name="Písanie rukou 41">
                <a:extLst>
                  <a:ext uri="{FF2B5EF4-FFF2-40B4-BE49-F238E27FC236}">
                    <a16:creationId xmlns:a16="http://schemas.microsoft.com/office/drawing/2014/main" id="{2667D3F4-B9A0-47A9-96A0-871D8A7B98C0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025937" y="1499466"/>
                <a:ext cx="807480" cy="15120"/>
              </a:xfrm>
              <a:prstGeom prst="rect">
                <a:avLst/>
              </a:prstGeom>
            </p:spPr>
          </p:pic>
        </mc:Fallback>
      </mc:AlternateContent>
      <p:sp>
        <p:nvSpPr>
          <p:cNvPr id="43" name="Zaoblený obdĺžnik 42">
            <a:extLst>
              <a:ext uri="{FF2B5EF4-FFF2-40B4-BE49-F238E27FC236}">
                <a16:creationId xmlns:a16="http://schemas.microsoft.com/office/drawing/2014/main" id="{9044E942-23A3-2B7F-7AFD-43652D1EEED0}"/>
              </a:ext>
            </a:extLst>
          </p:cNvPr>
          <p:cNvSpPr/>
          <p:nvPr/>
        </p:nvSpPr>
        <p:spPr>
          <a:xfrm>
            <a:off x="483339" y="3893573"/>
            <a:ext cx="4535214" cy="875072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45" name="BlokTextu 44">
            <a:extLst>
              <a:ext uri="{FF2B5EF4-FFF2-40B4-BE49-F238E27FC236}">
                <a16:creationId xmlns:a16="http://schemas.microsoft.com/office/drawing/2014/main" id="{CD9B8EFD-305D-417C-E4F9-EAA45361AD52}"/>
              </a:ext>
            </a:extLst>
          </p:cNvPr>
          <p:cNvSpPr txBox="1"/>
          <p:nvPr/>
        </p:nvSpPr>
        <p:spPr>
          <a:xfrm>
            <a:off x="519337" y="3912865"/>
            <a:ext cx="4572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k-SK" sz="1200" b="1" dirty="0" err="1">
                <a:solidFill>
                  <a:schemeClr val="tx1">
                    <a:lumMod val="75000"/>
                  </a:schemeClr>
                </a:solidFill>
                <a:latin typeface="Montserrat" pitchFamily="2" charset="0"/>
              </a:rPr>
              <a:t>Prepared</a:t>
            </a:r>
            <a:r>
              <a:rPr lang="sk-SK" sz="1200" b="1" dirty="0">
                <a:solidFill>
                  <a:schemeClr val="tx1">
                    <a:lumMod val="75000"/>
                  </a:schemeClr>
                </a:solidFill>
                <a:latin typeface="Montserrat" pitchFamily="2" charset="0"/>
              </a:rPr>
              <a:t> </a:t>
            </a:r>
            <a:r>
              <a:rPr lang="sk-SK" sz="1200" b="1" dirty="0" err="1">
                <a:solidFill>
                  <a:schemeClr val="tx1">
                    <a:lumMod val="75000"/>
                  </a:schemeClr>
                </a:solidFill>
                <a:latin typeface="Montserrat" pitchFamily="2" charset="0"/>
              </a:rPr>
              <a:t>statement</a:t>
            </a:r>
            <a:r>
              <a:rPr lang="sk-SK" sz="1200" b="1" dirty="0">
                <a:solidFill>
                  <a:schemeClr val="tx1">
                    <a:lumMod val="75000"/>
                  </a:schemeClr>
                </a:solidFill>
                <a:latin typeface="Montserrat" pitchFamily="2" charset="0"/>
              </a:rPr>
              <a:t> </a:t>
            </a:r>
            <a:r>
              <a:rPr lang="sk-SK" sz="1200" dirty="0">
                <a:solidFill>
                  <a:schemeClr val="tx1">
                    <a:lumMod val="75000"/>
                  </a:schemeClr>
                </a:solidFill>
                <a:latin typeface="Montserrat" pitchFamily="2" charset="0"/>
              </a:rPr>
              <a:t>je </a:t>
            </a:r>
            <a:r>
              <a:rPr lang="sk-SK" sz="1200" dirty="0" err="1">
                <a:solidFill>
                  <a:schemeClr val="tx1">
                    <a:lumMod val="75000"/>
                  </a:schemeClr>
                </a:solidFill>
                <a:latin typeface="Montserrat" pitchFamily="2" charset="0"/>
              </a:rPr>
              <a:t>predkompilovaná</a:t>
            </a:r>
            <a:r>
              <a:rPr lang="sk-SK" sz="1200" dirty="0">
                <a:solidFill>
                  <a:schemeClr val="tx1">
                    <a:lumMod val="75000"/>
                  </a:schemeClr>
                </a:solidFill>
                <a:latin typeface="Montserrat" pitchFamily="2" charset="0"/>
              </a:rPr>
              <a:t> verzia SQL príkazu, ktorá sa uloží na serveri databázy. To umožňuje serveru databázy optimalizovať vykonávanie príkazu a znížiť tak jeho celkovú dobu spracovania</a:t>
            </a:r>
          </a:p>
        </p:txBody>
      </p:sp>
      <p:sp>
        <p:nvSpPr>
          <p:cNvPr id="46" name="Google Shape;1473;p75">
            <a:extLst>
              <a:ext uri="{FF2B5EF4-FFF2-40B4-BE49-F238E27FC236}">
                <a16:creationId xmlns:a16="http://schemas.microsoft.com/office/drawing/2014/main" id="{FFBC8F6E-C7A0-1CC9-2BCA-9D6814DD98BE}"/>
              </a:ext>
            </a:extLst>
          </p:cNvPr>
          <p:cNvSpPr/>
          <p:nvPr/>
        </p:nvSpPr>
        <p:spPr>
          <a:xfrm>
            <a:off x="5112453" y="1657475"/>
            <a:ext cx="3691741" cy="3126319"/>
          </a:xfrm>
          <a:custGeom>
            <a:avLst/>
            <a:gdLst/>
            <a:ahLst/>
            <a:cxnLst/>
            <a:rect l="l" t="t" r="r" b="b"/>
            <a:pathLst>
              <a:path w="227201" h="146340" extrusionOk="0">
                <a:moveTo>
                  <a:pt x="3616" y="0"/>
                </a:moveTo>
                <a:cubicBezTo>
                  <a:pt x="1622" y="0"/>
                  <a:pt x="0" y="1623"/>
                  <a:pt x="0" y="3617"/>
                </a:cubicBezTo>
                <a:lnTo>
                  <a:pt x="0" y="142723"/>
                </a:lnTo>
                <a:cubicBezTo>
                  <a:pt x="0" y="144717"/>
                  <a:pt x="1622" y="146340"/>
                  <a:pt x="3616" y="146340"/>
                </a:cubicBezTo>
                <a:lnTo>
                  <a:pt x="223584" y="146340"/>
                </a:lnTo>
                <a:cubicBezTo>
                  <a:pt x="225577" y="146340"/>
                  <a:pt x="227201" y="144717"/>
                  <a:pt x="227201" y="142723"/>
                </a:cubicBezTo>
                <a:lnTo>
                  <a:pt x="227201" y="3617"/>
                </a:lnTo>
                <a:cubicBezTo>
                  <a:pt x="227201" y="1623"/>
                  <a:pt x="225577" y="0"/>
                  <a:pt x="22358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ffectLst>
            <a:outerShdw blurRad="57150" dist="19050" dir="5400000" algn="bl" rotWithShape="0">
              <a:schemeClr val="dk1">
                <a:alpha val="14000"/>
              </a:schemeClr>
            </a:outerShdw>
            <a:reflection stA="5000" endPos="18000" dist="47625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lang="sk-SK" dirty="0">
              <a:solidFill>
                <a:srgbClr val="080808"/>
              </a:solidFill>
              <a:effectLst/>
            </a:endParaRPr>
          </a:p>
        </p:txBody>
      </p:sp>
      <p:sp>
        <p:nvSpPr>
          <p:cNvPr id="47" name="Google Shape;1464;p75">
            <a:extLst>
              <a:ext uri="{FF2B5EF4-FFF2-40B4-BE49-F238E27FC236}">
                <a16:creationId xmlns:a16="http://schemas.microsoft.com/office/drawing/2014/main" id="{14185381-5CA9-9F52-2494-20F7771F8F84}"/>
              </a:ext>
            </a:extLst>
          </p:cNvPr>
          <p:cNvSpPr txBox="1">
            <a:spLocks/>
          </p:cNvSpPr>
          <p:nvPr/>
        </p:nvSpPr>
        <p:spPr>
          <a:xfrm>
            <a:off x="5070183" y="1736166"/>
            <a:ext cx="3684379" cy="3007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6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9pPr>
          </a:lstStyle>
          <a:p>
            <a:pPr marL="425450" indent="-285750" algn="l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sk-SK" dirty="0">
                <a:solidFill>
                  <a:schemeClr val="tx1">
                    <a:lumMod val="75000"/>
                  </a:schemeClr>
                </a:solidFill>
              </a:rPr>
              <a:t>V ďalšom kroku získavame údaje z formulára – teda do premennej meno uložíme hodnotu z formulára meno atď.,</a:t>
            </a:r>
          </a:p>
          <a:p>
            <a:pPr marL="425450" indent="-285750" algn="l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sk-SK" dirty="0">
                <a:solidFill>
                  <a:schemeClr val="tx1">
                    <a:lumMod val="75000"/>
                  </a:schemeClr>
                </a:solidFill>
              </a:rPr>
              <a:t>Pomocou SQL príkazu INSERT vkladáme záznam do tabuľky </a:t>
            </a:r>
            <a:r>
              <a:rPr lang="sk-SK" i="1" dirty="0" err="1">
                <a:solidFill>
                  <a:schemeClr val="tx1">
                    <a:lumMod val="75000"/>
                  </a:schemeClr>
                </a:solidFill>
              </a:rPr>
              <a:t>udaje</a:t>
            </a:r>
            <a:r>
              <a:rPr lang="sk-SK" dirty="0">
                <a:solidFill>
                  <a:schemeClr val="tx1">
                    <a:lumMod val="75000"/>
                  </a:schemeClr>
                </a:solidFill>
              </a:rPr>
              <a:t> s hodnotami z premenných $meno, $email a $sprava,</a:t>
            </a:r>
          </a:p>
          <a:p>
            <a:pPr marL="425450" indent="-285750" algn="l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sk-SK" dirty="0">
                <a:solidFill>
                  <a:schemeClr val="tx1">
                    <a:lumMod val="75000"/>
                  </a:schemeClr>
                </a:solidFill>
              </a:rPr>
              <a:t>Ďalej si vytvárame </a:t>
            </a:r>
            <a:r>
              <a:rPr lang="sk-SK" dirty="0" err="1">
                <a:solidFill>
                  <a:schemeClr val="tx1">
                    <a:lumMod val="75000"/>
                  </a:schemeClr>
                </a:solidFill>
              </a:rPr>
              <a:t>prepared</a:t>
            </a:r>
            <a:r>
              <a:rPr lang="sk-SK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sk-SK" dirty="0" err="1">
                <a:solidFill>
                  <a:schemeClr val="tx1">
                    <a:lumMod val="75000"/>
                  </a:schemeClr>
                </a:solidFill>
              </a:rPr>
              <a:t>statement</a:t>
            </a:r>
            <a:r>
              <a:rPr lang="sk-SK" dirty="0">
                <a:solidFill>
                  <a:schemeClr val="tx1">
                    <a:lumMod val="75000"/>
                  </a:schemeClr>
                </a:solidFill>
              </a:rPr>
              <a:t> z SQL príkazu uloženého v premennej $</a:t>
            </a:r>
            <a:r>
              <a:rPr lang="sk-SK" dirty="0" err="1">
                <a:solidFill>
                  <a:schemeClr val="tx1">
                    <a:lumMod val="75000"/>
                  </a:schemeClr>
                </a:solidFill>
              </a:rPr>
              <a:t>sql</a:t>
            </a:r>
            <a:r>
              <a:rPr lang="sk-SK" dirty="0">
                <a:solidFill>
                  <a:schemeClr val="tx1">
                    <a:lumMod val="75000"/>
                  </a:schemeClr>
                </a:solidFill>
              </a:rPr>
              <a:t>.</a:t>
            </a:r>
          </a:p>
          <a:p>
            <a:pPr marL="425450" indent="-285750" algn="l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sk-SK" dirty="0">
                <a:solidFill>
                  <a:schemeClr val="tx1">
                    <a:lumMod val="75000"/>
                  </a:schemeClr>
                </a:solidFill>
              </a:rPr>
              <a:t>Pomocou funkcie </a:t>
            </a:r>
            <a:r>
              <a:rPr lang="sk-SK" dirty="0" err="1">
                <a:solidFill>
                  <a:schemeClr val="tx1">
                    <a:lumMod val="75000"/>
                  </a:schemeClr>
                </a:solidFill>
              </a:rPr>
              <a:t>execute</a:t>
            </a:r>
            <a:r>
              <a:rPr lang="sk-SK" dirty="0">
                <a:solidFill>
                  <a:schemeClr val="tx1">
                    <a:lumMod val="75000"/>
                  </a:schemeClr>
                </a:solidFill>
              </a:rPr>
              <a:t>() odošleme </a:t>
            </a:r>
            <a:r>
              <a:rPr lang="sk-SK" dirty="0" err="1">
                <a:solidFill>
                  <a:schemeClr val="tx1">
                    <a:lumMod val="75000"/>
                  </a:schemeClr>
                </a:solidFill>
              </a:rPr>
              <a:t>prepared</a:t>
            </a:r>
            <a:r>
              <a:rPr lang="sk-SK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sk-SK" dirty="0" err="1">
                <a:solidFill>
                  <a:schemeClr val="tx1">
                    <a:lumMod val="75000"/>
                  </a:schemeClr>
                </a:solidFill>
              </a:rPr>
              <a:t>statement</a:t>
            </a:r>
            <a:r>
              <a:rPr lang="sk-SK" dirty="0">
                <a:solidFill>
                  <a:schemeClr val="tx1">
                    <a:lumMod val="75000"/>
                  </a:schemeClr>
                </a:solidFill>
              </a:rPr>
              <a:t> na server databázy a vložíme doň zadané parametre.</a:t>
            </a:r>
          </a:p>
        </p:txBody>
      </p:sp>
    </p:spTree>
    <p:extLst>
      <p:ext uri="{BB962C8B-B14F-4D97-AF65-F5344CB8AC3E}">
        <p14:creationId xmlns:p14="http://schemas.microsoft.com/office/powerpoint/2010/main" val="4033453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473;p75">
            <a:extLst>
              <a:ext uri="{FF2B5EF4-FFF2-40B4-BE49-F238E27FC236}">
                <a16:creationId xmlns:a16="http://schemas.microsoft.com/office/drawing/2014/main" id="{3B8299E9-6BC6-E8DD-A805-99F23B4ED630}"/>
              </a:ext>
            </a:extLst>
          </p:cNvPr>
          <p:cNvSpPr/>
          <p:nvPr/>
        </p:nvSpPr>
        <p:spPr>
          <a:xfrm>
            <a:off x="389438" y="616589"/>
            <a:ext cx="4629116" cy="3385140"/>
          </a:xfrm>
          <a:custGeom>
            <a:avLst/>
            <a:gdLst/>
            <a:ahLst/>
            <a:cxnLst/>
            <a:rect l="l" t="t" r="r" b="b"/>
            <a:pathLst>
              <a:path w="227201" h="146340" extrusionOk="0">
                <a:moveTo>
                  <a:pt x="3616" y="0"/>
                </a:moveTo>
                <a:cubicBezTo>
                  <a:pt x="1622" y="0"/>
                  <a:pt x="0" y="1623"/>
                  <a:pt x="0" y="3617"/>
                </a:cubicBezTo>
                <a:lnTo>
                  <a:pt x="0" y="142723"/>
                </a:lnTo>
                <a:cubicBezTo>
                  <a:pt x="0" y="144717"/>
                  <a:pt x="1622" y="146340"/>
                  <a:pt x="3616" y="146340"/>
                </a:cubicBezTo>
                <a:lnTo>
                  <a:pt x="223584" y="146340"/>
                </a:lnTo>
                <a:cubicBezTo>
                  <a:pt x="225577" y="146340"/>
                  <a:pt x="227201" y="144717"/>
                  <a:pt x="227201" y="142723"/>
                </a:cubicBezTo>
                <a:lnTo>
                  <a:pt x="227201" y="3617"/>
                </a:lnTo>
                <a:cubicBezTo>
                  <a:pt x="227201" y="1623"/>
                  <a:pt x="225577" y="0"/>
                  <a:pt x="22358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ffectLst>
            <a:outerShdw blurRad="57150" dist="19050" dir="5400000" algn="bl" rotWithShape="0">
              <a:schemeClr val="dk1">
                <a:alpha val="14000"/>
              </a:schemeClr>
            </a:outerShdw>
            <a:reflection stA="5000" endPos="18000" dist="47625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lang="sk-SK" dirty="0">
              <a:solidFill>
                <a:srgbClr val="080808"/>
              </a:solidFill>
              <a:effectLst/>
            </a:endParaRPr>
          </a:p>
        </p:txBody>
      </p:sp>
      <p:grpSp>
        <p:nvGrpSpPr>
          <p:cNvPr id="22" name="Google Shape;1474;p75">
            <a:extLst>
              <a:ext uri="{FF2B5EF4-FFF2-40B4-BE49-F238E27FC236}">
                <a16:creationId xmlns:a16="http://schemas.microsoft.com/office/drawing/2014/main" id="{739DFEA6-9111-DE2B-DC1B-A527976122C6}"/>
              </a:ext>
            </a:extLst>
          </p:cNvPr>
          <p:cNvGrpSpPr/>
          <p:nvPr/>
        </p:nvGrpSpPr>
        <p:grpSpPr>
          <a:xfrm>
            <a:off x="337809" y="709929"/>
            <a:ext cx="2802604" cy="108597"/>
            <a:chOff x="1213361" y="786800"/>
            <a:chExt cx="5184050" cy="200875"/>
          </a:xfrm>
        </p:grpSpPr>
        <p:sp>
          <p:nvSpPr>
            <p:cNvPr id="25" name="Google Shape;1475;p75">
              <a:extLst>
                <a:ext uri="{FF2B5EF4-FFF2-40B4-BE49-F238E27FC236}">
                  <a16:creationId xmlns:a16="http://schemas.microsoft.com/office/drawing/2014/main" id="{5F57F127-A38C-FF01-CEA0-18163E5CA8D2}"/>
                </a:ext>
              </a:extLst>
            </p:cNvPr>
            <p:cNvSpPr/>
            <p:nvPr/>
          </p:nvSpPr>
          <p:spPr>
            <a:xfrm>
              <a:off x="1213361" y="786800"/>
              <a:ext cx="5184050" cy="200875"/>
            </a:xfrm>
            <a:custGeom>
              <a:avLst/>
              <a:gdLst/>
              <a:ahLst/>
              <a:cxnLst/>
              <a:rect l="l" t="t" r="r" b="b"/>
              <a:pathLst>
                <a:path w="207362" h="8035" extrusionOk="0">
                  <a:moveTo>
                    <a:pt x="4007" y="0"/>
                  </a:moveTo>
                  <a:cubicBezTo>
                    <a:pt x="1799" y="0"/>
                    <a:pt x="1" y="1798"/>
                    <a:pt x="1" y="4008"/>
                  </a:cubicBezTo>
                  <a:cubicBezTo>
                    <a:pt x="1" y="6236"/>
                    <a:pt x="1799" y="8034"/>
                    <a:pt x="4007" y="8034"/>
                  </a:cubicBezTo>
                  <a:lnTo>
                    <a:pt x="203335" y="8034"/>
                  </a:lnTo>
                  <a:cubicBezTo>
                    <a:pt x="205563" y="8034"/>
                    <a:pt x="207361" y="6236"/>
                    <a:pt x="207361" y="4008"/>
                  </a:cubicBezTo>
                  <a:cubicBezTo>
                    <a:pt x="207361" y="1798"/>
                    <a:pt x="205563" y="0"/>
                    <a:pt x="203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000"/>
                </a:schemeClr>
              </a:outerShdw>
              <a:reflection stA="5000" endPos="12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478;p75">
              <a:extLst>
                <a:ext uri="{FF2B5EF4-FFF2-40B4-BE49-F238E27FC236}">
                  <a16:creationId xmlns:a16="http://schemas.microsoft.com/office/drawing/2014/main" id="{E39A9A9A-E427-CA01-4797-1E7CD255C319}"/>
                </a:ext>
              </a:extLst>
            </p:cNvPr>
            <p:cNvSpPr/>
            <p:nvPr/>
          </p:nvSpPr>
          <p:spPr>
            <a:xfrm>
              <a:off x="1323786" y="858650"/>
              <a:ext cx="2208200" cy="57175"/>
            </a:xfrm>
            <a:custGeom>
              <a:avLst/>
              <a:gdLst/>
              <a:ahLst/>
              <a:cxnLst/>
              <a:rect l="l" t="t" r="r" b="b"/>
              <a:pathLst>
                <a:path w="88328" h="2287" extrusionOk="0">
                  <a:moveTo>
                    <a:pt x="1153" y="0"/>
                  </a:moveTo>
                  <a:cubicBezTo>
                    <a:pt x="509" y="0"/>
                    <a:pt x="1" y="508"/>
                    <a:pt x="1" y="1134"/>
                  </a:cubicBezTo>
                  <a:cubicBezTo>
                    <a:pt x="1" y="1778"/>
                    <a:pt x="509" y="2286"/>
                    <a:pt x="1153" y="2286"/>
                  </a:cubicBezTo>
                  <a:lnTo>
                    <a:pt x="87175" y="2286"/>
                  </a:lnTo>
                  <a:cubicBezTo>
                    <a:pt x="87819" y="2286"/>
                    <a:pt x="88328" y="1778"/>
                    <a:pt x="88328" y="1134"/>
                  </a:cubicBezTo>
                  <a:cubicBezTo>
                    <a:pt x="88328" y="508"/>
                    <a:pt x="87819" y="0"/>
                    <a:pt x="8717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000"/>
                </a:schemeClr>
              </a:outerShdw>
              <a:reflection stA="5000" endPos="12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479;p75">
              <a:extLst>
                <a:ext uri="{FF2B5EF4-FFF2-40B4-BE49-F238E27FC236}">
                  <a16:creationId xmlns:a16="http://schemas.microsoft.com/office/drawing/2014/main" id="{52BAF61C-BF21-5055-A53E-05FE794215C5}"/>
                </a:ext>
              </a:extLst>
            </p:cNvPr>
            <p:cNvSpPr/>
            <p:nvPr/>
          </p:nvSpPr>
          <p:spPr>
            <a:xfrm>
              <a:off x="3676611" y="858650"/>
              <a:ext cx="927000" cy="57175"/>
            </a:xfrm>
            <a:custGeom>
              <a:avLst/>
              <a:gdLst/>
              <a:ahLst/>
              <a:cxnLst/>
              <a:rect l="l" t="t" r="r" b="b"/>
              <a:pathLst>
                <a:path w="37080" h="2287" extrusionOk="0">
                  <a:moveTo>
                    <a:pt x="1154" y="0"/>
                  </a:moveTo>
                  <a:cubicBezTo>
                    <a:pt x="529" y="0"/>
                    <a:pt x="0" y="508"/>
                    <a:pt x="0" y="1134"/>
                  </a:cubicBezTo>
                  <a:cubicBezTo>
                    <a:pt x="0" y="1778"/>
                    <a:pt x="529" y="2286"/>
                    <a:pt x="1154" y="2286"/>
                  </a:cubicBezTo>
                  <a:lnTo>
                    <a:pt x="35925" y="2286"/>
                  </a:lnTo>
                  <a:cubicBezTo>
                    <a:pt x="36551" y="2286"/>
                    <a:pt x="37079" y="1778"/>
                    <a:pt x="37079" y="1134"/>
                  </a:cubicBezTo>
                  <a:cubicBezTo>
                    <a:pt x="37079" y="508"/>
                    <a:pt x="36551" y="0"/>
                    <a:pt x="3592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000"/>
                </a:schemeClr>
              </a:outerShdw>
              <a:reflection stA="5000" endPos="12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2" name="Obrázok 31" descr="Obrázok, na ktorom je text, snímka obrazovky, písmo&#10;&#10;Automaticky generovaný popis">
            <a:extLst>
              <a:ext uri="{FF2B5EF4-FFF2-40B4-BE49-F238E27FC236}">
                <a16:creationId xmlns:a16="http://schemas.microsoft.com/office/drawing/2014/main" id="{222FD424-2B9E-5447-FEF4-EF51561681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506" y="931761"/>
            <a:ext cx="4621047" cy="2961812"/>
          </a:xfrm>
          <a:prstGeom prst="rect">
            <a:avLst/>
          </a:prstGeom>
        </p:spPr>
      </p:pic>
      <p:pic>
        <p:nvPicPr>
          <p:cNvPr id="38" name="Obrázok 37">
            <a:extLst>
              <a:ext uri="{FF2B5EF4-FFF2-40B4-BE49-F238E27FC236}">
                <a16:creationId xmlns:a16="http://schemas.microsoft.com/office/drawing/2014/main" id="{A822B9AB-A707-E37E-8850-70B0C0C8F5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2529" y="991265"/>
            <a:ext cx="5547032" cy="60670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0" name="Písanie rukou 39">
                <a:extLst>
                  <a:ext uri="{FF2B5EF4-FFF2-40B4-BE49-F238E27FC236}">
                    <a16:creationId xmlns:a16="http://schemas.microsoft.com/office/drawing/2014/main" id="{394998AC-4673-B963-5837-7A4DF77E51C3}"/>
                  </a:ext>
                </a:extLst>
              </p14:cNvPr>
              <p14:cNvContentPartPr/>
              <p14:nvPr/>
            </p14:nvContentPartPr>
            <p14:xfrm>
              <a:off x="1798417" y="1124346"/>
              <a:ext cx="1012320" cy="18720"/>
            </p14:xfrm>
          </p:contentPart>
        </mc:Choice>
        <mc:Fallback xmlns="">
          <p:pic>
            <p:nvPicPr>
              <p:cNvPr id="40" name="Písanie rukou 39">
                <a:extLst>
                  <a:ext uri="{FF2B5EF4-FFF2-40B4-BE49-F238E27FC236}">
                    <a16:creationId xmlns:a16="http://schemas.microsoft.com/office/drawing/2014/main" id="{394998AC-4673-B963-5837-7A4DF77E51C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792297" y="1118226"/>
                <a:ext cx="102456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41" name="Písanie rukou 40">
                <a:extLst>
                  <a:ext uri="{FF2B5EF4-FFF2-40B4-BE49-F238E27FC236}">
                    <a16:creationId xmlns:a16="http://schemas.microsoft.com/office/drawing/2014/main" id="{9E34A6EE-EEBD-9B9E-FCF0-3D3D40EBDDF3}"/>
                  </a:ext>
                </a:extLst>
              </p14:cNvPr>
              <p14:cNvContentPartPr/>
              <p14:nvPr/>
            </p14:nvContentPartPr>
            <p14:xfrm>
              <a:off x="1976257" y="1307946"/>
              <a:ext cx="829080" cy="5040"/>
            </p14:xfrm>
          </p:contentPart>
        </mc:Choice>
        <mc:Fallback xmlns="">
          <p:pic>
            <p:nvPicPr>
              <p:cNvPr id="41" name="Písanie rukou 40">
                <a:extLst>
                  <a:ext uri="{FF2B5EF4-FFF2-40B4-BE49-F238E27FC236}">
                    <a16:creationId xmlns:a16="http://schemas.microsoft.com/office/drawing/2014/main" id="{9E34A6EE-EEBD-9B9E-FCF0-3D3D40EBDDF3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970134" y="1301826"/>
                <a:ext cx="841325" cy="1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42" name="Písanie rukou 41">
                <a:extLst>
                  <a:ext uri="{FF2B5EF4-FFF2-40B4-BE49-F238E27FC236}">
                    <a16:creationId xmlns:a16="http://schemas.microsoft.com/office/drawing/2014/main" id="{2667D3F4-B9A0-47A9-96A0-871D8A7B98C0}"/>
                  </a:ext>
                </a:extLst>
              </p14:cNvPr>
              <p14:cNvContentPartPr/>
              <p14:nvPr/>
            </p14:nvContentPartPr>
            <p14:xfrm>
              <a:off x="2032057" y="1505586"/>
              <a:ext cx="795240" cy="2880"/>
            </p14:xfrm>
          </p:contentPart>
        </mc:Choice>
        <mc:Fallback xmlns="">
          <p:pic>
            <p:nvPicPr>
              <p:cNvPr id="42" name="Písanie rukou 41">
                <a:extLst>
                  <a:ext uri="{FF2B5EF4-FFF2-40B4-BE49-F238E27FC236}">
                    <a16:creationId xmlns:a16="http://schemas.microsoft.com/office/drawing/2014/main" id="{2667D3F4-B9A0-47A9-96A0-871D8A7B98C0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025940" y="1499466"/>
                <a:ext cx="807474" cy="15120"/>
              </a:xfrm>
              <a:prstGeom prst="rect">
                <a:avLst/>
              </a:prstGeom>
            </p:spPr>
          </p:pic>
        </mc:Fallback>
      </mc:AlternateContent>
      <p:sp>
        <p:nvSpPr>
          <p:cNvPr id="43" name="Zaoblený obdĺžnik 42">
            <a:extLst>
              <a:ext uri="{FF2B5EF4-FFF2-40B4-BE49-F238E27FC236}">
                <a16:creationId xmlns:a16="http://schemas.microsoft.com/office/drawing/2014/main" id="{9044E942-23A3-2B7F-7AFD-43652D1EEED0}"/>
              </a:ext>
            </a:extLst>
          </p:cNvPr>
          <p:cNvSpPr/>
          <p:nvPr/>
        </p:nvSpPr>
        <p:spPr>
          <a:xfrm>
            <a:off x="483339" y="3893573"/>
            <a:ext cx="4535214" cy="875072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45" name="BlokTextu 44">
            <a:extLst>
              <a:ext uri="{FF2B5EF4-FFF2-40B4-BE49-F238E27FC236}">
                <a16:creationId xmlns:a16="http://schemas.microsoft.com/office/drawing/2014/main" id="{CD9B8EFD-305D-417C-E4F9-EAA45361AD52}"/>
              </a:ext>
            </a:extLst>
          </p:cNvPr>
          <p:cNvSpPr txBox="1"/>
          <p:nvPr/>
        </p:nvSpPr>
        <p:spPr>
          <a:xfrm>
            <a:off x="519337" y="3912865"/>
            <a:ext cx="442628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k-SK" sz="1200" b="1" dirty="0" err="1">
                <a:solidFill>
                  <a:schemeClr val="tx1">
                    <a:lumMod val="75000"/>
                  </a:schemeClr>
                </a:solidFill>
                <a:latin typeface="Montserrat" pitchFamily="2" charset="0"/>
              </a:rPr>
              <a:t>Prepared</a:t>
            </a:r>
            <a:r>
              <a:rPr lang="sk-SK" sz="1200" b="1" dirty="0">
                <a:solidFill>
                  <a:schemeClr val="tx1">
                    <a:lumMod val="75000"/>
                  </a:schemeClr>
                </a:solidFill>
                <a:latin typeface="Montserrat" pitchFamily="2" charset="0"/>
              </a:rPr>
              <a:t> </a:t>
            </a:r>
            <a:r>
              <a:rPr lang="sk-SK" sz="1200" b="1" dirty="0" err="1">
                <a:solidFill>
                  <a:schemeClr val="tx1">
                    <a:lumMod val="75000"/>
                  </a:schemeClr>
                </a:solidFill>
                <a:latin typeface="Montserrat" pitchFamily="2" charset="0"/>
              </a:rPr>
              <a:t>statement</a:t>
            </a:r>
            <a:r>
              <a:rPr lang="sk-SK" sz="1200" b="1" dirty="0">
                <a:solidFill>
                  <a:schemeClr val="tx1">
                    <a:lumMod val="75000"/>
                  </a:schemeClr>
                </a:solidFill>
                <a:latin typeface="Montserrat" pitchFamily="2" charset="0"/>
              </a:rPr>
              <a:t> </a:t>
            </a:r>
            <a:r>
              <a:rPr lang="sk-SK" sz="1200" dirty="0">
                <a:solidFill>
                  <a:schemeClr val="tx1">
                    <a:lumMod val="75000"/>
                  </a:schemeClr>
                </a:solidFill>
                <a:latin typeface="Montserrat" pitchFamily="2" charset="0"/>
              </a:rPr>
              <a:t>je </a:t>
            </a:r>
            <a:r>
              <a:rPr lang="sk-SK" sz="1200" dirty="0" err="1">
                <a:solidFill>
                  <a:schemeClr val="tx1">
                    <a:lumMod val="75000"/>
                  </a:schemeClr>
                </a:solidFill>
                <a:latin typeface="Montserrat" pitchFamily="2" charset="0"/>
              </a:rPr>
              <a:t>predkompilovaná</a:t>
            </a:r>
            <a:r>
              <a:rPr lang="sk-SK" sz="1200" dirty="0">
                <a:solidFill>
                  <a:schemeClr val="tx1">
                    <a:lumMod val="75000"/>
                  </a:schemeClr>
                </a:solidFill>
                <a:latin typeface="Montserrat" pitchFamily="2" charset="0"/>
              </a:rPr>
              <a:t> verzia SQL príkazu, ktorá sa uloží na serveri databázy. To umožňuje serveru databázy optimalizovať vykonávanie príkazu a znížiť tak jeho celkovú dobu spracovania</a:t>
            </a:r>
          </a:p>
        </p:txBody>
      </p:sp>
      <p:sp>
        <p:nvSpPr>
          <p:cNvPr id="46" name="Google Shape;1473;p75">
            <a:extLst>
              <a:ext uri="{FF2B5EF4-FFF2-40B4-BE49-F238E27FC236}">
                <a16:creationId xmlns:a16="http://schemas.microsoft.com/office/drawing/2014/main" id="{FFBC8F6E-C7A0-1CC9-2BCA-9D6814DD98BE}"/>
              </a:ext>
            </a:extLst>
          </p:cNvPr>
          <p:cNvSpPr/>
          <p:nvPr/>
        </p:nvSpPr>
        <p:spPr>
          <a:xfrm>
            <a:off x="5082957" y="1657476"/>
            <a:ext cx="3684379" cy="3007696"/>
          </a:xfrm>
          <a:custGeom>
            <a:avLst/>
            <a:gdLst/>
            <a:ahLst/>
            <a:cxnLst/>
            <a:rect l="l" t="t" r="r" b="b"/>
            <a:pathLst>
              <a:path w="227201" h="146340" extrusionOk="0">
                <a:moveTo>
                  <a:pt x="3616" y="0"/>
                </a:moveTo>
                <a:cubicBezTo>
                  <a:pt x="1622" y="0"/>
                  <a:pt x="0" y="1623"/>
                  <a:pt x="0" y="3617"/>
                </a:cubicBezTo>
                <a:lnTo>
                  <a:pt x="0" y="142723"/>
                </a:lnTo>
                <a:cubicBezTo>
                  <a:pt x="0" y="144717"/>
                  <a:pt x="1622" y="146340"/>
                  <a:pt x="3616" y="146340"/>
                </a:cubicBezTo>
                <a:lnTo>
                  <a:pt x="223584" y="146340"/>
                </a:lnTo>
                <a:cubicBezTo>
                  <a:pt x="225577" y="146340"/>
                  <a:pt x="227201" y="144717"/>
                  <a:pt x="227201" y="142723"/>
                </a:cubicBezTo>
                <a:lnTo>
                  <a:pt x="227201" y="3617"/>
                </a:lnTo>
                <a:cubicBezTo>
                  <a:pt x="227201" y="1623"/>
                  <a:pt x="225577" y="0"/>
                  <a:pt x="22358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ffectLst>
            <a:outerShdw blurRad="57150" dist="19050" dir="5400000" algn="bl" rotWithShape="0">
              <a:schemeClr val="dk1">
                <a:alpha val="14000"/>
              </a:schemeClr>
            </a:outerShdw>
            <a:reflection stA="5000" endPos="18000" dist="47625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lang="sk-SK" dirty="0">
              <a:solidFill>
                <a:srgbClr val="080808"/>
              </a:solidFill>
              <a:effectLst/>
            </a:endParaRPr>
          </a:p>
        </p:txBody>
      </p:sp>
      <p:sp>
        <p:nvSpPr>
          <p:cNvPr id="47" name="Google Shape;1464;p75">
            <a:extLst>
              <a:ext uri="{FF2B5EF4-FFF2-40B4-BE49-F238E27FC236}">
                <a16:creationId xmlns:a16="http://schemas.microsoft.com/office/drawing/2014/main" id="{14185381-5CA9-9F52-2494-20F7771F8F84}"/>
              </a:ext>
            </a:extLst>
          </p:cNvPr>
          <p:cNvSpPr txBox="1">
            <a:spLocks/>
          </p:cNvSpPr>
          <p:nvPr/>
        </p:nvSpPr>
        <p:spPr>
          <a:xfrm>
            <a:off x="5070183" y="1736166"/>
            <a:ext cx="3684379" cy="3007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6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9pPr>
          </a:lstStyle>
          <a:p>
            <a:pPr marL="425450" indent="-285750" algn="l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sk-SK" dirty="0" err="1">
                <a:solidFill>
                  <a:schemeClr val="tx1">
                    <a:lumMod val="75000"/>
                  </a:schemeClr>
                </a:solidFill>
              </a:rPr>
              <a:t>Execute</a:t>
            </a:r>
            <a:r>
              <a:rPr lang="sk-SK" dirty="0">
                <a:solidFill>
                  <a:schemeClr val="tx1">
                    <a:lumMod val="75000"/>
                  </a:schemeClr>
                </a:solidFill>
              </a:rPr>
              <a:t>() nám vracia hodnoty </a:t>
            </a:r>
            <a:r>
              <a:rPr lang="sk-SK" dirty="0" err="1">
                <a:solidFill>
                  <a:schemeClr val="tx1">
                    <a:lumMod val="75000"/>
                  </a:schemeClr>
                </a:solidFill>
              </a:rPr>
              <a:t>True</a:t>
            </a:r>
            <a:r>
              <a:rPr lang="sk-SK" dirty="0">
                <a:solidFill>
                  <a:schemeClr val="tx1">
                    <a:lumMod val="75000"/>
                  </a:schemeClr>
                </a:solidFill>
              </a:rPr>
              <a:t> a </a:t>
            </a:r>
            <a:r>
              <a:rPr lang="sk-SK" dirty="0" err="1">
                <a:solidFill>
                  <a:schemeClr val="tx1">
                    <a:lumMod val="75000"/>
                  </a:schemeClr>
                </a:solidFill>
              </a:rPr>
              <a:t>False</a:t>
            </a:r>
            <a:r>
              <a:rPr lang="sk-SK" dirty="0">
                <a:solidFill>
                  <a:schemeClr val="tx1">
                    <a:lumMod val="75000"/>
                  </a:schemeClr>
                </a:solidFill>
              </a:rPr>
              <a:t>. Ak nám v našom prípade vráti </a:t>
            </a:r>
            <a:r>
              <a:rPr lang="sk-SK" dirty="0" err="1">
                <a:solidFill>
                  <a:schemeClr val="tx1">
                    <a:lumMod val="75000"/>
                  </a:schemeClr>
                </a:solidFill>
              </a:rPr>
              <a:t>True</a:t>
            </a:r>
            <a:r>
              <a:rPr lang="sk-SK" dirty="0">
                <a:solidFill>
                  <a:schemeClr val="tx1">
                    <a:lumMod val="75000"/>
                  </a:schemeClr>
                </a:solidFill>
              </a:rPr>
              <a:t>, pomocou funkcie </a:t>
            </a:r>
            <a:r>
              <a:rPr lang="sk-SK" dirty="0" err="1">
                <a:solidFill>
                  <a:schemeClr val="tx1">
                    <a:lumMod val="75000"/>
                  </a:schemeClr>
                </a:solidFill>
              </a:rPr>
              <a:t>header</a:t>
            </a:r>
            <a:r>
              <a:rPr lang="sk-SK" dirty="0">
                <a:solidFill>
                  <a:schemeClr val="tx1">
                    <a:lumMod val="75000"/>
                  </a:schemeClr>
                </a:solidFill>
              </a:rPr>
              <a:t>() sa presmerujeme na </a:t>
            </a:r>
            <a:r>
              <a:rPr lang="sk-SK" dirty="0" err="1">
                <a:solidFill>
                  <a:schemeClr val="tx1">
                    <a:lumMod val="75000"/>
                  </a:schemeClr>
                </a:solidFill>
              </a:rPr>
              <a:t>thankyou.php</a:t>
            </a:r>
            <a:r>
              <a:rPr lang="sk-SK" dirty="0">
                <a:solidFill>
                  <a:schemeClr val="tx1">
                    <a:lumMod val="75000"/>
                  </a:schemeClr>
                </a:solidFill>
              </a:rPr>
              <a:t> stránku. V tomto prípade musíme vypísať celú cestu, pretože sme aktuálne vnorení do zložky </a:t>
            </a:r>
            <a:r>
              <a:rPr lang="sk-SK" dirty="0" err="1">
                <a:solidFill>
                  <a:schemeClr val="tx1">
                    <a:lumMod val="75000"/>
                  </a:schemeClr>
                </a:solidFill>
              </a:rPr>
              <a:t>db</a:t>
            </a:r>
            <a:r>
              <a:rPr lang="sk-SK" dirty="0">
                <a:solidFill>
                  <a:schemeClr val="tx1">
                    <a:lumMod val="75000"/>
                  </a:schemeClr>
                </a:solidFill>
              </a:rPr>
              <a:t>,</a:t>
            </a:r>
          </a:p>
          <a:p>
            <a:pPr marL="425450" indent="-285750" algn="l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sk-SK" dirty="0">
                <a:solidFill>
                  <a:schemeClr val="tx1">
                    <a:lumMod val="75000"/>
                  </a:schemeClr>
                </a:solidFill>
              </a:rPr>
              <a:t>Nakoniec zatvoríme spojenie pomocou $</a:t>
            </a:r>
            <a:r>
              <a:rPr lang="sk-SK" dirty="0" err="1">
                <a:solidFill>
                  <a:schemeClr val="tx1">
                    <a:lumMod val="75000"/>
                  </a:schemeClr>
                </a:solidFill>
              </a:rPr>
              <a:t>conn</a:t>
            </a:r>
            <a:r>
              <a:rPr lang="sk-SK" dirty="0">
                <a:solidFill>
                  <a:schemeClr val="tx1">
                    <a:lumMod val="75000"/>
                  </a:schemeClr>
                </a:solidFill>
              </a:rPr>
              <a:t> = </a:t>
            </a:r>
            <a:r>
              <a:rPr lang="sk-SK" dirty="0" err="1">
                <a:solidFill>
                  <a:schemeClr val="tx1">
                    <a:lumMod val="75000"/>
                  </a:schemeClr>
                </a:solidFill>
              </a:rPr>
              <a:t>null</a:t>
            </a:r>
            <a:r>
              <a:rPr lang="sk-SK" dirty="0">
                <a:solidFill>
                  <a:schemeClr val="tx1">
                    <a:lumMod val="75000"/>
                  </a:schemeClr>
                </a:solidFill>
              </a:rPr>
              <a:t>, čo nám uvoľní pamäť a ukončí pripojenie k databáze.</a:t>
            </a:r>
          </a:p>
        </p:txBody>
      </p:sp>
    </p:spTree>
    <p:extLst>
      <p:ext uri="{BB962C8B-B14F-4D97-AF65-F5344CB8AC3E}">
        <p14:creationId xmlns:p14="http://schemas.microsoft.com/office/powerpoint/2010/main" val="3325865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473;p75">
            <a:extLst>
              <a:ext uri="{FF2B5EF4-FFF2-40B4-BE49-F238E27FC236}">
                <a16:creationId xmlns:a16="http://schemas.microsoft.com/office/drawing/2014/main" id="{3B8299E9-6BC6-E8DD-A805-99F23B4ED630}"/>
              </a:ext>
            </a:extLst>
          </p:cNvPr>
          <p:cNvSpPr/>
          <p:nvPr/>
        </p:nvSpPr>
        <p:spPr>
          <a:xfrm>
            <a:off x="389438" y="616588"/>
            <a:ext cx="3727940" cy="4191386"/>
          </a:xfrm>
          <a:custGeom>
            <a:avLst/>
            <a:gdLst/>
            <a:ahLst/>
            <a:cxnLst/>
            <a:rect l="l" t="t" r="r" b="b"/>
            <a:pathLst>
              <a:path w="227201" h="146340" extrusionOk="0">
                <a:moveTo>
                  <a:pt x="3616" y="0"/>
                </a:moveTo>
                <a:cubicBezTo>
                  <a:pt x="1622" y="0"/>
                  <a:pt x="0" y="1623"/>
                  <a:pt x="0" y="3617"/>
                </a:cubicBezTo>
                <a:lnTo>
                  <a:pt x="0" y="142723"/>
                </a:lnTo>
                <a:cubicBezTo>
                  <a:pt x="0" y="144717"/>
                  <a:pt x="1622" y="146340"/>
                  <a:pt x="3616" y="146340"/>
                </a:cubicBezTo>
                <a:lnTo>
                  <a:pt x="223584" y="146340"/>
                </a:lnTo>
                <a:cubicBezTo>
                  <a:pt x="225577" y="146340"/>
                  <a:pt x="227201" y="144717"/>
                  <a:pt x="227201" y="142723"/>
                </a:cubicBezTo>
                <a:lnTo>
                  <a:pt x="227201" y="3617"/>
                </a:lnTo>
                <a:cubicBezTo>
                  <a:pt x="227201" y="1623"/>
                  <a:pt x="225577" y="0"/>
                  <a:pt x="22358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ffectLst>
            <a:outerShdw blurRad="57150" dist="19050" dir="5400000" algn="bl" rotWithShape="0">
              <a:schemeClr val="dk1">
                <a:alpha val="14000"/>
              </a:schemeClr>
            </a:outerShdw>
            <a:reflection stA="5000" endPos="18000" dist="47625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lang="sk-SK" dirty="0">
              <a:solidFill>
                <a:srgbClr val="080808"/>
              </a:solidFill>
              <a:effectLst/>
            </a:endParaRPr>
          </a:p>
        </p:txBody>
      </p:sp>
      <p:grpSp>
        <p:nvGrpSpPr>
          <p:cNvPr id="22" name="Google Shape;1474;p75">
            <a:extLst>
              <a:ext uri="{FF2B5EF4-FFF2-40B4-BE49-F238E27FC236}">
                <a16:creationId xmlns:a16="http://schemas.microsoft.com/office/drawing/2014/main" id="{739DFEA6-9111-DE2B-DC1B-A527976122C6}"/>
              </a:ext>
            </a:extLst>
          </p:cNvPr>
          <p:cNvGrpSpPr/>
          <p:nvPr/>
        </p:nvGrpSpPr>
        <p:grpSpPr>
          <a:xfrm>
            <a:off x="337809" y="700097"/>
            <a:ext cx="2802604" cy="108597"/>
            <a:chOff x="1213361" y="786800"/>
            <a:chExt cx="5184050" cy="200875"/>
          </a:xfrm>
        </p:grpSpPr>
        <p:sp>
          <p:nvSpPr>
            <p:cNvPr id="25" name="Google Shape;1475;p75">
              <a:extLst>
                <a:ext uri="{FF2B5EF4-FFF2-40B4-BE49-F238E27FC236}">
                  <a16:creationId xmlns:a16="http://schemas.microsoft.com/office/drawing/2014/main" id="{5F57F127-A38C-FF01-CEA0-18163E5CA8D2}"/>
                </a:ext>
              </a:extLst>
            </p:cNvPr>
            <p:cNvSpPr/>
            <p:nvPr/>
          </p:nvSpPr>
          <p:spPr>
            <a:xfrm>
              <a:off x="1213361" y="786800"/>
              <a:ext cx="5184050" cy="200875"/>
            </a:xfrm>
            <a:custGeom>
              <a:avLst/>
              <a:gdLst/>
              <a:ahLst/>
              <a:cxnLst/>
              <a:rect l="l" t="t" r="r" b="b"/>
              <a:pathLst>
                <a:path w="207362" h="8035" extrusionOk="0">
                  <a:moveTo>
                    <a:pt x="4007" y="0"/>
                  </a:moveTo>
                  <a:cubicBezTo>
                    <a:pt x="1799" y="0"/>
                    <a:pt x="1" y="1798"/>
                    <a:pt x="1" y="4008"/>
                  </a:cubicBezTo>
                  <a:cubicBezTo>
                    <a:pt x="1" y="6236"/>
                    <a:pt x="1799" y="8034"/>
                    <a:pt x="4007" y="8034"/>
                  </a:cubicBezTo>
                  <a:lnTo>
                    <a:pt x="203335" y="8034"/>
                  </a:lnTo>
                  <a:cubicBezTo>
                    <a:pt x="205563" y="8034"/>
                    <a:pt x="207361" y="6236"/>
                    <a:pt x="207361" y="4008"/>
                  </a:cubicBezTo>
                  <a:cubicBezTo>
                    <a:pt x="207361" y="1798"/>
                    <a:pt x="205563" y="0"/>
                    <a:pt x="203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000"/>
                </a:schemeClr>
              </a:outerShdw>
              <a:reflection stA="5000" endPos="12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478;p75">
              <a:extLst>
                <a:ext uri="{FF2B5EF4-FFF2-40B4-BE49-F238E27FC236}">
                  <a16:creationId xmlns:a16="http://schemas.microsoft.com/office/drawing/2014/main" id="{E39A9A9A-E427-CA01-4797-1E7CD255C319}"/>
                </a:ext>
              </a:extLst>
            </p:cNvPr>
            <p:cNvSpPr/>
            <p:nvPr/>
          </p:nvSpPr>
          <p:spPr>
            <a:xfrm>
              <a:off x="1323786" y="858650"/>
              <a:ext cx="2208200" cy="57175"/>
            </a:xfrm>
            <a:custGeom>
              <a:avLst/>
              <a:gdLst/>
              <a:ahLst/>
              <a:cxnLst/>
              <a:rect l="l" t="t" r="r" b="b"/>
              <a:pathLst>
                <a:path w="88328" h="2287" extrusionOk="0">
                  <a:moveTo>
                    <a:pt x="1153" y="0"/>
                  </a:moveTo>
                  <a:cubicBezTo>
                    <a:pt x="509" y="0"/>
                    <a:pt x="1" y="508"/>
                    <a:pt x="1" y="1134"/>
                  </a:cubicBezTo>
                  <a:cubicBezTo>
                    <a:pt x="1" y="1778"/>
                    <a:pt x="509" y="2286"/>
                    <a:pt x="1153" y="2286"/>
                  </a:cubicBezTo>
                  <a:lnTo>
                    <a:pt x="87175" y="2286"/>
                  </a:lnTo>
                  <a:cubicBezTo>
                    <a:pt x="87819" y="2286"/>
                    <a:pt x="88328" y="1778"/>
                    <a:pt x="88328" y="1134"/>
                  </a:cubicBezTo>
                  <a:cubicBezTo>
                    <a:pt x="88328" y="508"/>
                    <a:pt x="87819" y="0"/>
                    <a:pt x="8717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000"/>
                </a:schemeClr>
              </a:outerShdw>
              <a:reflection stA="5000" endPos="12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479;p75">
              <a:extLst>
                <a:ext uri="{FF2B5EF4-FFF2-40B4-BE49-F238E27FC236}">
                  <a16:creationId xmlns:a16="http://schemas.microsoft.com/office/drawing/2014/main" id="{52BAF61C-BF21-5055-A53E-05FE794215C5}"/>
                </a:ext>
              </a:extLst>
            </p:cNvPr>
            <p:cNvSpPr/>
            <p:nvPr/>
          </p:nvSpPr>
          <p:spPr>
            <a:xfrm>
              <a:off x="3676611" y="858650"/>
              <a:ext cx="927000" cy="57175"/>
            </a:xfrm>
            <a:custGeom>
              <a:avLst/>
              <a:gdLst/>
              <a:ahLst/>
              <a:cxnLst/>
              <a:rect l="l" t="t" r="r" b="b"/>
              <a:pathLst>
                <a:path w="37080" h="2287" extrusionOk="0">
                  <a:moveTo>
                    <a:pt x="1154" y="0"/>
                  </a:moveTo>
                  <a:cubicBezTo>
                    <a:pt x="529" y="0"/>
                    <a:pt x="0" y="508"/>
                    <a:pt x="0" y="1134"/>
                  </a:cubicBezTo>
                  <a:cubicBezTo>
                    <a:pt x="0" y="1778"/>
                    <a:pt x="529" y="2286"/>
                    <a:pt x="1154" y="2286"/>
                  </a:cubicBezTo>
                  <a:lnTo>
                    <a:pt x="35925" y="2286"/>
                  </a:lnTo>
                  <a:cubicBezTo>
                    <a:pt x="36551" y="2286"/>
                    <a:pt x="37079" y="1778"/>
                    <a:pt x="37079" y="1134"/>
                  </a:cubicBezTo>
                  <a:cubicBezTo>
                    <a:pt x="37079" y="508"/>
                    <a:pt x="36551" y="0"/>
                    <a:pt x="3592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000"/>
                </a:schemeClr>
              </a:outerShdw>
              <a:reflection stA="5000" endPos="12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" name="Google Shape;1464;p75">
            <a:extLst>
              <a:ext uri="{FF2B5EF4-FFF2-40B4-BE49-F238E27FC236}">
                <a16:creationId xmlns:a16="http://schemas.microsoft.com/office/drawing/2014/main" id="{2F51E2ED-61AF-BD92-3C69-31C2DAC958C8}"/>
              </a:ext>
            </a:extLst>
          </p:cNvPr>
          <p:cNvSpPr txBox="1">
            <a:spLocks/>
          </p:cNvSpPr>
          <p:nvPr/>
        </p:nvSpPr>
        <p:spPr>
          <a:xfrm>
            <a:off x="4165746" y="306320"/>
            <a:ext cx="4437480" cy="1551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6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9pPr>
          </a:lstStyle>
          <a:p>
            <a:pPr marL="139700" indent="0" algn="l"/>
            <a:r>
              <a:rPr lang="sk-SK" dirty="0">
                <a:solidFill>
                  <a:schemeClr val="accent6"/>
                </a:solidFill>
              </a:rPr>
              <a:t>Po odskúšaní nás úspešne presmerovalo na </a:t>
            </a:r>
            <a:r>
              <a:rPr lang="sk-SK" dirty="0" err="1">
                <a:solidFill>
                  <a:schemeClr val="accent6"/>
                </a:solidFill>
              </a:rPr>
              <a:t>thankyou.php</a:t>
            </a:r>
            <a:r>
              <a:rPr lang="sk-SK" dirty="0">
                <a:solidFill>
                  <a:schemeClr val="accent6"/>
                </a:solidFill>
              </a:rPr>
              <a:t> stránku, avšak chýba jej správny </a:t>
            </a:r>
            <a:r>
              <a:rPr lang="sk-SK" dirty="0" err="1">
                <a:solidFill>
                  <a:schemeClr val="accent6"/>
                </a:solidFill>
              </a:rPr>
              <a:t>css</a:t>
            </a:r>
            <a:r>
              <a:rPr lang="sk-SK" dirty="0">
                <a:solidFill>
                  <a:schemeClr val="accent6"/>
                </a:solidFill>
              </a:rPr>
              <a:t> kód. Je to z toho dôvodu, že nám chýba </a:t>
            </a:r>
            <a:r>
              <a:rPr lang="sk-SK" dirty="0" err="1">
                <a:solidFill>
                  <a:schemeClr val="accent6"/>
                </a:solidFill>
              </a:rPr>
              <a:t>namapovanie</a:t>
            </a:r>
            <a:r>
              <a:rPr lang="sk-SK" dirty="0">
                <a:solidFill>
                  <a:schemeClr val="accent6"/>
                </a:solidFill>
              </a:rPr>
              <a:t> </a:t>
            </a:r>
            <a:r>
              <a:rPr lang="sk-SK" dirty="0" err="1">
                <a:solidFill>
                  <a:schemeClr val="accent6"/>
                </a:solidFill>
              </a:rPr>
              <a:t>css</a:t>
            </a:r>
            <a:r>
              <a:rPr lang="sk-SK" dirty="0">
                <a:solidFill>
                  <a:schemeClr val="accent6"/>
                </a:solidFill>
              </a:rPr>
              <a:t> súborov v </a:t>
            </a:r>
            <a:r>
              <a:rPr lang="sk-SK" dirty="0" err="1">
                <a:solidFill>
                  <a:schemeClr val="accent6"/>
                </a:solidFill>
              </a:rPr>
              <a:t>json</a:t>
            </a:r>
            <a:r>
              <a:rPr lang="sk-SK" dirty="0">
                <a:solidFill>
                  <a:schemeClr val="accent6"/>
                </a:solidFill>
              </a:rPr>
              <a:t> súbore, ktorý používa funkcia </a:t>
            </a:r>
            <a:r>
              <a:rPr lang="sk-SK" dirty="0" err="1">
                <a:solidFill>
                  <a:schemeClr val="accent6"/>
                </a:solidFill>
              </a:rPr>
              <a:t>getCSS</a:t>
            </a:r>
            <a:r>
              <a:rPr lang="sk-SK" dirty="0">
                <a:solidFill>
                  <a:schemeClr val="accent6"/>
                </a:solidFill>
              </a:rPr>
              <a:t>(), ktorú sme si urobili na minulej hodine</a:t>
            </a:r>
          </a:p>
        </p:txBody>
      </p:sp>
      <p:pic>
        <p:nvPicPr>
          <p:cNvPr id="6" name="Obrázok 5" descr="Obrázok, na ktorom je text, elektronika, snímka obrazovky, softvér&#10;&#10;Automaticky generovaný popis">
            <a:extLst>
              <a:ext uri="{FF2B5EF4-FFF2-40B4-BE49-F238E27FC236}">
                <a16:creationId xmlns:a16="http://schemas.microsoft.com/office/drawing/2014/main" id="{BB6A7144-B872-A420-40A7-59E49EC4ED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806" y="857370"/>
            <a:ext cx="3465684" cy="3950187"/>
          </a:xfrm>
          <a:prstGeom prst="rect">
            <a:avLst/>
          </a:prstGeom>
        </p:spPr>
      </p:pic>
      <p:pic>
        <p:nvPicPr>
          <p:cNvPr id="11" name="Obrázok 10" descr="Obrázok, na ktorom je text, písmo, snímka obrazovky, rad&#10;&#10;Automaticky generovaný popis">
            <a:extLst>
              <a:ext uri="{FF2B5EF4-FFF2-40B4-BE49-F238E27FC236}">
                <a16:creationId xmlns:a16="http://schemas.microsoft.com/office/drawing/2014/main" id="{ABE32AC6-AFA6-B806-CD34-40A260FC14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1320" y="1704798"/>
            <a:ext cx="4765777" cy="134504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4" name="Písanie rukou 13">
                <a:extLst>
                  <a:ext uri="{FF2B5EF4-FFF2-40B4-BE49-F238E27FC236}">
                    <a16:creationId xmlns:a16="http://schemas.microsoft.com/office/drawing/2014/main" id="{B2CE2075-22E6-EAB8-0AB0-9EE2CF574380}"/>
                  </a:ext>
                </a:extLst>
              </p14:cNvPr>
              <p14:cNvContentPartPr/>
              <p14:nvPr/>
            </p14:nvContentPartPr>
            <p14:xfrm>
              <a:off x="4157137" y="2838650"/>
              <a:ext cx="3177720" cy="30240"/>
            </p14:xfrm>
          </p:contentPart>
        </mc:Choice>
        <mc:Fallback>
          <p:pic>
            <p:nvPicPr>
              <p:cNvPr id="14" name="Písanie rukou 13">
                <a:extLst>
                  <a:ext uri="{FF2B5EF4-FFF2-40B4-BE49-F238E27FC236}">
                    <a16:creationId xmlns:a16="http://schemas.microsoft.com/office/drawing/2014/main" id="{B2CE2075-22E6-EAB8-0AB0-9EE2CF57438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151017" y="2832530"/>
                <a:ext cx="3189960" cy="42480"/>
              </a:xfrm>
              <a:prstGeom prst="rect">
                <a:avLst/>
              </a:prstGeom>
            </p:spPr>
          </p:pic>
        </mc:Fallback>
      </mc:AlternateContent>
      <p:sp>
        <p:nvSpPr>
          <p:cNvPr id="24" name="Google Shape;1473;p75">
            <a:extLst>
              <a:ext uri="{FF2B5EF4-FFF2-40B4-BE49-F238E27FC236}">
                <a16:creationId xmlns:a16="http://schemas.microsoft.com/office/drawing/2014/main" id="{0C95FE2F-EEFD-560C-B4F8-AD74E3D8DD8C}"/>
              </a:ext>
            </a:extLst>
          </p:cNvPr>
          <p:cNvSpPr/>
          <p:nvPr/>
        </p:nvSpPr>
        <p:spPr>
          <a:xfrm>
            <a:off x="2546473" y="3106932"/>
            <a:ext cx="4060804" cy="1941407"/>
          </a:xfrm>
          <a:custGeom>
            <a:avLst/>
            <a:gdLst/>
            <a:ahLst/>
            <a:cxnLst/>
            <a:rect l="l" t="t" r="r" b="b"/>
            <a:pathLst>
              <a:path w="227201" h="146340" extrusionOk="0">
                <a:moveTo>
                  <a:pt x="3616" y="0"/>
                </a:moveTo>
                <a:cubicBezTo>
                  <a:pt x="1622" y="0"/>
                  <a:pt x="0" y="1623"/>
                  <a:pt x="0" y="3617"/>
                </a:cubicBezTo>
                <a:lnTo>
                  <a:pt x="0" y="142723"/>
                </a:lnTo>
                <a:cubicBezTo>
                  <a:pt x="0" y="144717"/>
                  <a:pt x="1622" y="146340"/>
                  <a:pt x="3616" y="146340"/>
                </a:cubicBezTo>
                <a:lnTo>
                  <a:pt x="223584" y="146340"/>
                </a:lnTo>
                <a:cubicBezTo>
                  <a:pt x="225577" y="146340"/>
                  <a:pt x="227201" y="144717"/>
                  <a:pt x="227201" y="142723"/>
                </a:cubicBezTo>
                <a:lnTo>
                  <a:pt x="227201" y="3617"/>
                </a:lnTo>
                <a:cubicBezTo>
                  <a:pt x="227201" y="1623"/>
                  <a:pt x="225577" y="0"/>
                  <a:pt x="22358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ffectLst>
            <a:outerShdw blurRad="57150" dist="19050" dir="5400000" algn="bl" rotWithShape="0">
              <a:schemeClr val="dk1">
                <a:alpha val="14000"/>
              </a:schemeClr>
            </a:outerShdw>
            <a:reflection stA="5000" endPos="18000" dist="47625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lang="sk-SK" dirty="0">
              <a:solidFill>
                <a:srgbClr val="080808"/>
              </a:solidFill>
              <a:effectLst/>
            </a:endParaRPr>
          </a:p>
        </p:txBody>
      </p:sp>
      <p:pic>
        <p:nvPicPr>
          <p:cNvPr id="26" name="Obrázok 25" descr="Obrázok, na ktorom je text, počítač, snímka obrazovky, softvér&#10;&#10;Automaticky generovaný popis">
            <a:extLst>
              <a:ext uri="{FF2B5EF4-FFF2-40B4-BE49-F238E27FC236}">
                <a16:creationId xmlns:a16="http://schemas.microsoft.com/office/drawing/2014/main" id="{EA386995-3C66-6A2A-FED9-8CF06A62F3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37545" y="3095461"/>
            <a:ext cx="3868910" cy="1952878"/>
          </a:xfrm>
          <a:prstGeom prst="rect">
            <a:avLst/>
          </a:prstGeom>
        </p:spPr>
      </p:pic>
      <p:sp>
        <p:nvSpPr>
          <p:cNvPr id="27" name="Google Shape;1464;p75">
            <a:extLst>
              <a:ext uri="{FF2B5EF4-FFF2-40B4-BE49-F238E27FC236}">
                <a16:creationId xmlns:a16="http://schemas.microsoft.com/office/drawing/2014/main" id="{9AD98BB9-81C6-6BC4-B3B8-ED9DDFF487D8}"/>
              </a:ext>
            </a:extLst>
          </p:cNvPr>
          <p:cNvSpPr txBox="1">
            <a:spLocks/>
          </p:cNvSpPr>
          <p:nvPr/>
        </p:nvSpPr>
        <p:spPr>
          <a:xfrm>
            <a:off x="6698348" y="3121282"/>
            <a:ext cx="2007845" cy="1327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6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9pPr>
          </a:lstStyle>
          <a:p>
            <a:pPr marL="139700" indent="0" algn="l"/>
            <a:r>
              <a:rPr lang="sk-SK" dirty="0">
                <a:solidFill>
                  <a:schemeClr val="accent6"/>
                </a:solidFill>
              </a:rPr>
              <a:t>Po doplnení a </a:t>
            </a:r>
            <a:r>
              <a:rPr lang="sk-SK" dirty="0" err="1">
                <a:solidFill>
                  <a:schemeClr val="accent6"/>
                </a:solidFill>
              </a:rPr>
              <a:t>refreshnutí</a:t>
            </a:r>
            <a:r>
              <a:rPr lang="sk-SK" dirty="0">
                <a:solidFill>
                  <a:schemeClr val="accent6"/>
                </a:solidFill>
              </a:rPr>
              <a:t> stránky nám už všetko ide  </a:t>
            </a:r>
          </a:p>
        </p:txBody>
      </p:sp>
    </p:spTree>
    <p:extLst>
      <p:ext uri="{BB962C8B-B14F-4D97-AF65-F5344CB8AC3E}">
        <p14:creationId xmlns:p14="http://schemas.microsoft.com/office/powerpoint/2010/main" val="1585057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473;p75">
            <a:extLst>
              <a:ext uri="{FF2B5EF4-FFF2-40B4-BE49-F238E27FC236}">
                <a16:creationId xmlns:a16="http://schemas.microsoft.com/office/drawing/2014/main" id="{3B8299E9-6BC6-E8DD-A805-99F23B4ED630}"/>
              </a:ext>
            </a:extLst>
          </p:cNvPr>
          <p:cNvSpPr/>
          <p:nvPr/>
        </p:nvSpPr>
        <p:spPr>
          <a:xfrm>
            <a:off x="389438" y="616588"/>
            <a:ext cx="6778278" cy="2972186"/>
          </a:xfrm>
          <a:custGeom>
            <a:avLst/>
            <a:gdLst/>
            <a:ahLst/>
            <a:cxnLst/>
            <a:rect l="l" t="t" r="r" b="b"/>
            <a:pathLst>
              <a:path w="227201" h="146340" extrusionOk="0">
                <a:moveTo>
                  <a:pt x="3616" y="0"/>
                </a:moveTo>
                <a:cubicBezTo>
                  <a:pt x="1622" y="0"/>
                  <a:pt x="0" y="1623"/>
                  <a:pt x="0" y="3617"/>
                </a:cubicBezTo>
                <a:lnTo>
                  <a:pt x="0" y="142723"/>
                </a:lnTo>
                <a:cubicBezTo>
                  <a:pt x="0" y="144717"/>
                  <a:pt x="1622" y="146340"/>
                  <a:pt x="3616" y="146340"/>
                </a:cubicBezTo>
                <a:lnTo>
                  <a:pt x="223584" y="146340"/>
                </a:lnTo>
                <a:cubicBezTo>
                  <a:pt x="225577" y="146340"/>
                  <a:pt x="227201" y="144717"/>
                  <a:pt x="227201" y="142723"/>
                </a:cubicBezTo>
                <a:lnTo>
                  <a:pt x="227201" y="3617"/>
                </a:lnTo>
                <a:cubicBezTo>
                  <a:pt x="227201" y="1623"/>
                  <a:pt x="225577" y="0"/>
                  <a:pt x="22358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ffectLst>
            <a:outerShdw blurRad="57150" dist="19050" dir="5400000" algn="bl" rotWithShape="0">
              <a:schemeClr val="dk1">
                <a:alpha val="14000"/>
              </a:schemeClr>
            </a:outerShdw>
            <a:reflection stA="5000" endPos="18000" dist="47625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lang="sk-SK" dirty="0">
              <a:solidFill>
                <a:srgbClr val="080808"/>
              </a:solidFill>
              <a:effectLst/>
            </a:endParaRPr>
          </a:p>
        </p:txBody>
      </p:sp>
      <p:grpSp>
        <p:nvGrpSpPr>
          <p:cNvPr id="22" name="Google Shape;1474;p75">
            <a:extLst>
              <a:ext uri="{FF2B5EF4-FFF2-40B4-BE49-F238E27FC236}">
                <a16:creationId xmlns:a16="http://schemas.microsoft.com/office/drawing/2014/main" id="{739DFEA6-9111-DE2B-DC1B-A527976122C6}"/>
              </a:ext>
            </a:extLst>
          </p:cNvPr>
          <p:cNvGrpSpPr/>
          <p:nvPr/>
        </p:nvGrpSpPr>
        <p:grpSpPr>
          <a:xfrm>
            <a:off x="337809" y="700097"/>
            <a:ext cx="2802604" cy="108597"/>
            <a:chOff x="1213361" y="786800"/>
            <a:chExt cx="5184050" cy="200875"/>
          </a:xfrm>
        </p:grpSpPr>
        <p:sp>
          <p:nvSpPr>
            <p:cNvPr id="25" name="Google Shape;1475;p75">
              <a:extLst>
                <a:ext uri="{FF2B5EF4-FFF2-40B4-BE49-F238E27FC236}">
                  <a16:creationId xmlns:a16="http://schemas.microsoft.com/office/drawing/2014/main" id="{5F57F127-A38C-FF01-CEA0-18163E5CA8D2}"/>
                </a:ext>
              </a:extLst>
            </p:cNvPr>
            <p:cNvSpPr/>
            <p:nvPr/>
          </p:nvSpPr>
          <p:spPr>
            <a:xfrm>
              <a:off x="1213361" y="786800"/>
              <a:ext cx="5184050" cy="200875"/>
            </a:xfrm>
            <a:custGeom>
              <a:avLst/>
              <a:gdLst/>
              <a:ahLst/>
              <a:cxnLst/>
              <a:rect l="l" t="t" r="r" b="b"/>
              <a:pathLst>
                <a:path w="207362" h="8035" extrusionOk="0">
                  <a:moveTo>
                    <a:pt x="4007" y="0"/>
                  </a:moveTo>
                  <a:cubicBezTo>
                    <a:pt x="1799" y="0"/>
                    <a:pt x="1" y="1798"/>
                    <a:pt x="1" y="4008"/>
                  </a:cubicBezTo>
                  <a:cubicBezTo>
                    <a:pt x="1" y="6236"/>
                    <a:pt x="1799" y="8034"/>
                    <a:pt x="4007" y="8034"/>
                  </a:cubicBezTo>
                  <a:lnTo>
                    <a:pt x="203335" y="8034"/>
                  </a:lnTo>
                  <a:cubicBezTo>
                    <a:pt x="205563" y="8034"/>
                    <a:pt x="207361" y="6236"/>
                    <a:pt x="207361" y="4008"/>
                  </a:cubicBezTo>
                  <a:cubicBezTo>
                    <a:pt x="207361" y="1798"/>
                    <a:pt x="205563" y="0"/>
                    <a:pt x="203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000"/>
                </a:schemeClr>
              </a:outerShdw>
              <a:reflection stA="5000" endPos="12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478;p75">
              <a:extLst>
                <a:ext uri="{FF2B5EF4-FFF2-40B4-BE49-F238E27FC236}">
                  <a16:creationId xmlns:a16="http://schemas.microsoft.com/office/drawing/2014/main" id="{E39A9A9A-E427-CA01-4797-1E7CD255C319}"/>
                </a:ext>
              </a:extLst>
            </p:cNvPr>
            <p:cNvSpPr/>
            <p:nvPr/>
          </p:nvSpPr>
          <p:spPr>
            <a:xfrm>
              <a:off x="1323786" y="858650"/>
              <a:ext cx="2208200" cy="57175"/>
            </a:xfrm>
            <a:custGeom>
              <a:avLst/>
              <a:gdLst/>
              <a:ahLst/>
              <a:cxnLst/>
              <a:rect l="l" t="t" r="r" b="b"/>
              <a:pathLst>
                <a:path w="88328" h="2287" extrusionOk="0">
                  <a:moveTo>
                    <a:pt x="1153" y="0"/>
                  </a:moveTo>
                  <a:cubicBezTo>
                    <a:pt x="509" y="0"/>
                    <a:pt x="1" y="508"/>
                    <a:pt x="1" y="1134"/>
                  </a:cubicBezTo>
                  <a:cubicBezTo>
                    <a:pt x="1" y="1778"/>
                    <a:pt x="509" y="2286"/>
                    <a:pt x="1153" y="2286"/>
                  </a:cubicBezTo>
                  <a:lnTo>
                    <a:pt x="87175" y="2286"/>
                  </a:lnTo>
                  <a:cubicBezTo>
                    <a:pt x="87819" y="2286"/>
                    <a:pt x="88328" y="1778"/>
                    <a:pt x="88328" y="1134"/>
                  </a:cubicBezTo>
                  <a:cubicBezTo>
                    <a:pt x="88328" y="508"/>
                    <a:pt x="87819" y="0"/>
                    <a:pt x="8717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000"/>
                </a:schemeClr>
              </a:outerShdw>
              <a:reflection stA="5000" endPos="12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479;p75">
              <a:extLst>
                <a:ext uri="{FF2B5EF4-FFF2-40B4-BE49-F238E27FC236}">
                  <a16:creationId xmlns:a16="http://schemas.microsoft.com/office/drawing/2014/main" id="{52BAF61C-BF21-5055-A53E-05FE794215C5}"/>
                </a:ext>
              </a:extLst>
            </p:cNvPr>
            <p:cNvSpPr/>
            <p:nvPr/>
          </p:nvSpPr>
          <p:spPr>
            <a:xfrm>
              <a:off x="3676611" y="858650"/>
              <a:ext cx="927000" cy="57175"/>
            </a:xfrm>
            <a:custGeom>
              <a:avLst/>
              <a:gdLst/>
              <a:ahLst/>
              <a:cxnLst/>
              <a:rect l="l" t="t" r="r" b="b"/>
              <a:pathLst>
                <a:path w="37080" h="2287" extrusionOk="0">
                  <a:moveTo>
                    <a:pt x="1154" y="0"/>
                  </a:moveTo>
                  <a:cubicBezTo>
                    <a:pt x="529" y="0"/>
                    <a:pt x="0" y="508"/>
                    <a:pt x="0" y="1134"/>
                  </a:cubicBezTo>
                  <a:cubicBezTo>
                    <a:pt x="0" y="1778"/>
                    <a:pt x="529" y="2286"/>
                    <a:pt x="1154" y="2286"/>
                  </a:cubicBezTo>
                  <a:lnTo>
                    <a:pt x="35925" y="2286"/>
                  </a:lnTo>
                  <a:cubicBezTo>
                    <a:pt x="36551" y="2286"/>
                    <a:pt x="37079" y="1778"/>
                    <a:pt x="37079" y="1134"/>
                  </a:cubicBezTo>
                  <a:cubicBezTo>
                    <a:pt x="37079" y="508"/>
                    <a:pt x="36551" y="0"/>
                    <a:pt x="3592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000"/>
                </a:schemeClr>
              </a:outerShdw>
              <a:reflection stA="5000" endPos="12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" name="Google Shape;1464;p75">
            <a:extLst>
              <a:ext uri="{FF2B5EF4-FFF2-40B4-BE49-F238E27FC236}">
                <a16:creationId xmlns:a16="http://schemas.microsoft.com/office/drawing/2014/main" id="{2F51E2ED-61AF-BD92-3C69-31C2DAC958C8}"/>
              </a:ext>
            </a:extLst>
          </p:cNvPr>
          <p:cNvSpPr txBox="1">
            <a:spLocks/>
          </p:cNvSpPr>
          <p:nvPr/>
        </p:nvSpPr>
        <p:spPr>
          <a:xfrm>
            <a:off x="337809" y="3598909"/>
            <a:ext cx="5974495" cy="5503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6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9pPr>
          </a:lstStyle>
          <a:p>
            <a:pPr marL="139700" indent="0" algn="l"/>
            <a:r>
              <a:rPr lang="sk-SK" dirty="0">
                <a:solidFill>
                  <a:schemeClr val="accent6"/>
                </a:solidFill>
              </a:rPr>
              <a:t>Keď sa opäť pozrieme do databázy, môžeme vidieť náš prvý pokus</a:t>
            </a:r>
          </a:p>
        </p:txBody>
      </p:sp>
      <p:pic>
        <p:nvPicPr>
          <p:cNvPr id="3" name="Obrázok 2" descr="Obrázok, na ktorom je text, snímka obrazovky, softvér, webová stránka&#10;&#10;Automaticky generovaný popis">
            <a:extLst>
              <a:ext uri="{FF2B5EF4-FFF2-40B4-BE49-F238E27FC236}">
                <a16:creationId xmlns:a16="http://schemas.microsoft.com/office/drawing/2014/main" id="{30B127F3-C142-B3AF-DA9B-2B53A911E0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507" y="847538"/>
            <a:ext cx="6690852" cy="2613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637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473;p75">
            <a:extLst>
              <a:ext uri="{FF2B5EF4-FFF2-40B4-BE49-F238E27FC236}">
                <a16:creationId xmlns:a16="http://schemas.microsoft.com/office/drawing/2014/main" id="{3B8299E9-6BC6-E8DD-A805-99F23B4ED630}"/>
              </a:ext>
            </a:extLst>
          </p:cNvPr>
          <p:cNvSpPr/>
          <p:nvPr/>
        </p:nvSpPr>
        <p:spPr>
          <a:xfrm>
            <a:off x="389438" y="616587"/>
            <a:ext cx="5809231" cy="3993913"/>
          </a:xfrm>
          <a:custGeom>
            <a:avLst/>
            <a:gdLst/>
            <a:ahLst/>
            <a:cxnLst/>
            <a:rect l="l" t="t" r="r" b="b"/>
            <a:pathLst>
              <a:path w="227201" h="146340" extrusionOk="0">
                <a:moveTo>
                  <a:pt x="3616" y="0"/>
                </a:moveTo>
                <a:cubicBezTo>
                  <a:pt x="1622" y="0"/>
                  <a:pt x="0" y="1623"/>
                  <a:pt x="0" y="3617"/>
                </a:cubicBezTo>
                <a:lnTo>
                  <a:pt x="0" y="142723"/>
                </a:lnTo>
                <a:cubicBezTo>
                  <a:pt x="0" y="144717"/>
                  <a:pt x="1622" y="146340"/>
                  <a:pt x="3616" y="146340"/>
                </a:cubicBezTo>
                <a:lnTo>
                  <a:pt x="223584" y="146340"/>
                </a:lnTo>
                <a:cubicBezTo>
                  <a:pt x="225577" y="146340"/>
                  <a:pt x="227201" y="144717"/>
                  <a:pt x="227201" y="142723"/>
                </a:cubicBezTo>
                <a:lnTo>
                  <a:pt x="227201" y="3617"/>
                </a:lnTo>
                <a:cubicBezTo>
                  <a:pt x="227201" y="1623"/>
                  <a:pt x="225577" y="0"/>
                  <a:pt x="22358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ffectLst>
            <a:outerShdw blurRad="57150" dist="19050" dir="5400000" algn="bl" rotWithShape="0">
              <a:schemeClr val="dk1">
                <a:alpha val="14000"/>
              </a:schemeClr>
            </a:outerShdw>
            <a:reflection stA="5000" endPos="18000" dist="47625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sk-SK" sz="1100" dirty="0">
                <a:solidFill>
                  <a:srgbClr val="0033B3"/>
                </a:solidFill>
                <a:effectLst/>
              </a:rPr>
              <a:t>&lt;?</a:t>
            </a:r>
            <a:r>
              <a:rPr lang="sk-SK" sz="1100" dirty="0" err="1">
                <a:solidFill>
                  <a:srgbClr val="0033B3"/>
                </a:solidFill>
                <a:effectLst/>
              </a:rPr>
              <a:t>php</a:t>
            </a:r>
            <a:br>
              <a:rPr lang="sk-SK" sz="1100" dirty="0">
                <a:solidFill>
                  <a:srgbClr val="0033B3"/>
                </a:solidFill>
                <a:effectLst/>
              </a:rPr>
            </a:br>
            <a:br>
              <a:rPr lang="sk-SK" sz="1100" dirty="0">
                <a:solidFill>
                  <a:srgbClr val="0033B3"/>
                </a:solidFill>
                <a:effectLst/>
              </a:rPr>
            </a:br>
            <a:r>
              <a:rPr lang="sk-SK" sz="1100" i="1" dirty="0">
                <a:solidFill>
                  <a:srgbClr val="8C8C8C"/>
                </a:solidFill>
                <a:effectLst/>
              </a:rPr>
              <a:t>// PDO databázové pripojenie</a:t>
            </a:r>
            <a:br>
              <a:rPr lang="sk-SK" sz="1100" i="1" dirty="0">
                <a:solidFill>
                  <a:srgbClr val="8C8C8C"/>
                </a:solidFill>
                <a:effectLst/>
              </a:rPr>
            </a:br>
            <a:r>
              <a:rPr lang="sk-SK" sz="1100" dirty="0">
                <a:solidFill>
                  <a:srgbClr val="660000"/>
                </a:solidFill>
                <a:effectLst/>
              </a:rPr>
              <a:t>$</a:t>
            </a:r>
            <a:r>
              <a:rPr lang="sk-SK" sz="1100" dirty="0" err="1">
                <a:solidFill>
                  <a:srgbClr val="660000"/>
                </a:solidFill>
                <a:effectLst/>
              </a:rPr>
              <a:t>host</a:t>
            </a:r>
            <a:r>
              <a:rPr lang="sk-SK" sz="1100" dirty="0">
                <a:solidFill>
                  <a:srgbClr val="660000"/>
                </a:solidFill>
                <a:effectLst/>
              </a:rPr>
              <a:t> </a:t>
            </a:r>
            <a:r>
              <a:rPr lang="sk-SK" sz="1100" dirty="0">
                <a:solidFill>
                  <a:srgbClr val="080808"/>
                </a:solidFill>
                <a:effectLst/>
              </a:rPr>
              <a:t>= </a:t>
            </a:r>
            <a:r>
              <a:rPr lang="sk-SK" sz="1100" dirty="0">
                <a:solidFill>
                  <a:srgbClr val="067D17"/>
                </a:solidFill>
                <a:effectLst/>
              </a:rPr>
              <a:t>"</a:t>
            </a:r>
            <a:r>
              <a:rPr lang="sk-SK" sz="1100" dirty="0" err="1">
                <a:solidFill>
                  <a:srgbClr val="067D17"/>
                </a:solidFill>
                <a:effectLst/>
              </a:rPr>
              <a:t>localhost</a:t>
            </a:r>
            <a:r>
              <a:rPr lang="sk-SK" sz="1100" dirty="0">
                <a:solidFill>
                  <a:srgbClr val="067D17"/>
                </a:solidFill>
                <a:effectLst/>
              </a:rPr>
              <a:t>"</a:t>
            </a:r>
            <a:r>
              <a:rPr lang="sk-SK" sz="1100" dirty="0">
                <a:solidFill>
                  <a:srgbClr val="080808"/>
                </a:solidFill>
                <a:effectLst/>
              </a:rPr>
              <a:t>;</a:t>
            </a:r>
            <a:br>
              <a:rPr lang="sk-SK" sz="1100" dirty="0">
                <a:solidFill>
                  <a:srgbClr val="080808"/>
                </a:solidFill>
                <a:effectLst/>
              </a:rPr>
            </a:br>
            <a:r>
              <a:rPr lang="sk-SK" sz="1100" dirty="0">
                <a:solidFill>
                  <a:srgbClr val="660000"/>
                </a:solidFill>
                <a:effectLst/>
              </a:rPr>
              <a:t>$</a:t>
            </a:r>
            <a:r>
              <a:rPr lang="sk-SK" sz="1100" dirty="0" err="1">
                <a:solidFill>
                  <a:srgbClr val="660000"/>
                </a:solidFill>
                <a:effectLst/>
              </a:rPr>
              <a:t>dbname</a:t>
            </a:r>
            <a:r>
              <a:rPr lang="sk-SK" sz="1100" dirty="0">
                <a:solidFill>
                  <a:srgbClr val="660000"/>
                </a:solidFill>
                <a:effectLst/>
              </a:rPr>
              <a:t> </a:t>
            </a:r>
            <a:r>
              <a:rPr lang="sk-SK" sz="1100" dirty="0">
                <a:solidFill>
                  <a:srgbClr val="080808"/>
                </a:solidFill>
                <a:effectLst/>
              </a:rPr>
              <a:t>= </a:t>
            </a:r>
            <a:r>
              <a:rPr lang="sk-SK" sz="1100" dirty="0">
                <a:solidFill>
                  <a:srgbClr val="067D17"/>
                </a:solidFill>
                <a:effectLst/>
              </a:rPr>
              <a:t>"</a:t>
            </a:r>
            <a:r>
              <a:rPr lang="sk-SK" sz="1100" dirty="0" err="1">
                <a:solidFill>
                  <a:srgbClr val="067D17"/>
                </a:solidFill>
                <a:effectLst/>
              </a:rPr>
              <a:t>formular</a:t>
            </a:r>
            <a:r>
              <a:rPr lang="sk-SK" sz="1100" dirty="0">
                <a:solidFill>
                  <a:srgbClr val="067D17"/>
                </a:solidFill>
                <a:effectLst/>
              </a:rPr>
              <a:t>"</a:t>
            </a:r>
            <a:r>
              <a:rPr lang="sk-SK" sz="1100" dirty="0">
                <a:solidFill>
                  <a:srgbClr val="080808"/>
                </a:solidFill>
                <a:effectLst/>
              </a:rPr>
              <a:t>;</a:t>
            </a:r>
            <a:br>
              <a:rPr lang="sk-SK" sz="1100" dirty="0">
                <a:solidFill>
                  <a:srgbClr val="080808"/>
                </a:solidFill>
                <a:effectLst/>
              </a:rPr>
            </a:br>
            <a:r>
              <a:rPr lang="sk-SK" sz="1100" dirty="0">
                <a:solidFill>
                  <a:srgbClr val="660000"/>
                </a:solidFill>
                <a:effectLst/>
              </a:rPr>
              <a:t>$port </a:t>
            </a:r>
            <a:r>
              <a:rPr lang="sk-SK" sz="1100" dirty="0">
                <a:solidFill>
                  <a:srgbClr val="080808"/>
                </a:solidFill>
                <a:effectLst/>
              </a:rPr>
              <a:t>= </a:t>
            </a:r>
            <a:r>
              <a:rPr lang="sk-SK" sz="1100" dirty="0">
                <a:solidFill>
                  <a:srgbClr val="1750EB"/>
                </a:solidFill>
                <a:effectLst/>
              </a:rPr>
              <a:t>3306</a:t>
            </a:r>
            <a:r>
              <a:rPr lang="sk-SK" sz="1100" dirty="0">
                <a:solidFill>
                  <a:srgbClr val="080808"/>
                </a:solidFill>
                <a:effectLst/>
              </a:rPr>
              <a:t>;</a:t>
            </a:r>
            <a:br>
              <a:rPr lang="sk-SK" sz="1100" dirty="0">
                <a:solidFill>
                  <a:srgbClr val="080808"/>
                </a:solidFill>
                <a:effectLst/>
              </a:rPr>
            </a:br>
            <a:r>
              <a:rPr lang="sk-SK" sz="1100" dirty="0">
                <a:solidFill>
                  <a:srgbClr val="660000"/>
                </a:solidFill>
                <a:effectLst/>
              </a:rPr>
              <a:t>$</a:t>
            </a:r>
            <a:r>
              <a:rPr lang="sk-SK" sz="1100" dirty="0" err="1">
                <a:solidFill>
                  <a:srgbClr val="660000"/>
                </a:solidFill>
                <a:effectLst/>
              </a:rPr>
              <a:t>username</a:t>
            </a:r>
            <a:r>
              <a:rPr lang="sk-SK" sz="1100" dirty="0">
                <a:solidFill>
                  <a:srgbClr val="660000"/>
                </a:solidFill>
                <a:effectLst/>
              </a:rPr>
              <a:t> </a:t>
            </a:r>
            <a:r>
              <a:rPr lang="sk-SK" sz="1100" dirty="0">
                <a:solidFill>
                  <a:srgbClr val="080808"/>
                </a:solidFill>
                <a:effectLst/>
              </a:rPr>
              <a:t>= </a:t>
            </a:r>
            <a:r>
              <a:rPr lang="sk-SK" sz="1100" dirty="0">
                <a:solidFill>
                  <a:srgbClr val="067D17"/>
                </a:solidFill>
                <a:effectLst/>
              </a:rPr>
              <a:t>"</a:t>
            </a:r>
            <a:r>
              <a:rPr lang="sk-SK" sz="1100" dirty="0" err="1">
                <a:solidFill>
                  <a:srgbClr val="067D17"/>
                </a:solidFill>
                <a:effectLst/>
              </a:rPr>
              <a:t>root</a:t>
            </a:r>
            <a:r>
              <a:rPr lang="sk-SK" sz="1100" dirty="0">
                <a:solidFill>
                  <a:srgbClr val="067D17"/>
                </a:solidFill>
                <a:effectLst/>
              </a:rPr>
              <a:t>"</a:t>
            </a:r>
            <a:r>
              <a:rPr lang="sk-SK" sz="1100" dirty="0">
                <a:solidFill>
                  <a:srgbClr val="080808"/>
                </a:solidFill>
                <a:effectLst/>
              </a:rPr>
              <a:t>;</a:t>
            </a:r>
            <a:br>
              <a:rPr lang="sk-SK" sz="1100" dirty="0">
                <a:solidFill>
                  <a:srgbClr val="080808"/>
                </a:solidFill>
                <a:effectLst/>
              </a:rPr>
            </a:br>
            <a:r>
              <a:rPr lang="sk-SK" sz="1100" dirty="0">
                <a:solidFill>
                  <a:srgbClr val="660000"/>
                </a:solidFill>
                <a:effectLst/>
              </a:rPr>
              <a:t>$</a:t>
            </a:r>
            <a:r>
              <a:rPr lang="sk-SK" sz="1100" dirty="0" err="1">
                <a:solidFill>
                  <a:srgbClr val="660000"/>
                </a:solidFill>
                <a:effectLst/>
              </a:rPr>
              <a:t>password</a:t>
            </a:r>
            <a:r>
              <a:rPr lang="sk-SK" sz="1100" dirty="0">
                <a:solidFill>
                  <a:srgbClr val="660000"/>
                </a:solidFill>
                <a:effectLst/>
              </a:rPr>
              <a:t> </a:t>
            </a:r>
            <a:r>
              <a:rPr lang="sk-SK" sz="1100" dirty="0">
                <a:solidFill>
                  <a:srgbClr val="080808"/>
                </a:solidFill>
                <a:effectLst/>
              </a:rPr>
              <a:t>= </a:t>
            </a:r>
            <a:r>
              <a:rPr lang="sk-SK" sz="1100" dirty="0">
                <a:solidFill>
                  <a:srgbClr val="067D17"/>
                </a:solidFill>
                <a:effectLst/>
              </a:rPr>
              <a:t>""</a:t>
            </a:r>
            <a:r>
              <a:rPr lang="sk-SK" sz="1100" dirty="0">
                <a:solidFill>
                  <a:srgbClr val="080808"/>
                </a:solidFill>
                <a:effectLst/>
              </a:rPr>
              <a:t>;</a:t>
            </a:r>
            <a:br>
              <a:rPr lang="sk-SK" sz="1100" dirty="0">
                <a:solidFill>
                  <a:srgbClr val="080808"/>
                </a:solidFill>
                <a:effectLst/>
              </a:rPr>
            </a:br>
            <a:br>
              <a:rPr lang="sk-SK" sz="1100" dirty="0">
                <a:solidFill>
                  <a:srgbClr val="080808"/>
                </a:solidFill>
                <a:effectLst/>
              </a:rPr>
            </a:br>
            <a:r>
              <a:rPr lang="sk-SK" sz="1100" i="1" dirty="0">
                <a:solidFill>
                  <a:srgbClr val="8C8C8C"/>
                </a:solidFill>
                <a:effectLst/>
              </a:rPr>
              <a:t>// Možnosti</a:t>
            </a:r>
            <a:br>
              <a:rPr lang="sk-SK" sz="1100" i="1" dirty="0">
                <a:solidFill>
                  <a:srgbClr val="8C8C8C"/>
                </a:solidFill>
                <a:effectLst/>
              </a:rPr>
            </a:br>
            <a:r>
              <a:rPr lang="sk-SK" sz="1100" dirty="0">
                <a:solidFill>
                  <a:srgbClr val="660000"/>
                </a:solidFill>
                <a:effectLst/>
              </a:rPr>
              <a:t>$</a:t>
            </a:r>
            <a:r>
              <a:rPr lang="sk-SK" sz="1100" dirty="0" err="1">
                <a:solidFill>
                  <a:srgbClr val="660000"/>
                </a:solidFill>
                <a:effectLst/>
              </a:rPr>
              <a:t>options</a:t>
            </a:r>
            <a:r>
              <a:rPr lang="sk-SK" sz="1100" dirty="0">
                <a:solidFill>
                  <a:srgbClr val="660000"/>
                </a:solidFill>
                <a:effectLst/>
              </a:rPr>
              <a:t> </a:t>
            </a:r>
            <a:r>
              <a:rPr lang="sk-SK" sz="1100" dirty="0">
                <a:solidFill>
                  <a:srgbClr val="080808"/>
                </a:solidFill>
                <a:effectLst/>
              </a:rPr>
              <a:t>= </a:t>
            </a:r>
            <a:r>
              <a:rPr lang="sk-SK" sz="1100" dirty="0" err="1">
                <a:solidFill>
                  <a:srgbClr val="0033B3"/>
                </a:solidFill>
                <a:effectLst/>
              </a:rPr>
              <a:t>array</a:t>
            </a:r>
            <a:r>
              <a:rPr lang="sk-SK" sz="1100" dirty="0">
                <a:solidFill>
                  <a:srgbClr val="080808"/>
                </a:solidFill>
                <a:effectLst/>
              </a:rPr>
              <a:t>(</a:t>
            </a:r>
            <a:br>
              <a:rPr lang="sk-SK" sz="1100" dirty="0">
                <a:solidFill>
                  <a:srgbClr val="080808"/>
                </a:solidFill>
                <a:effectLst/>
              </a:rPr>
            </a:br>
            <a:r>
              <a:rPr lang="sk-SK" sz="1100" dirty="0">
                <a:solidFill>
                  <a:srgbClr val="080808"/>
                </a:solidFill>
                <a:effectLst/>
              </a:rPr>
              <a:t>    </a:t>
            </a:r>
            <a:r>
              <a:rPr lang="sk-SK" sz="1100" dirty="0">
                <a:solidFill>
                  <a:srgbClr val="000000"/>
                </a:solidFill>
                <a:effectLst/>
              </a:rPr>
              <a:t>PDO</a:t>
            </a:r>
            <a:r>
              <a:rPr lang="sk-SK" sz="1100" dirty="0">
                <a:solidFill>
                  <a:srgbClr val="080808"/>
                </a:solidFill>
                <a:effectLst/>
              </a:rPr>
              <a:t>::</a:t>
            </a:r>
            <a:r>
              <a:rPr lang="sk-SK" sz="1100" i="1" dirty="0">
                <a:solidFill>
                  <a:srgbClr val="871094"/>
                </a:solidFill>
                <a:effectLst/>
              </a:rPr>
              <a:t>ATTR_ERRMODE </a:t>
            </a:r>
            <a:r>
              <a:rPr lang="sk-SK" sz="1100" dirty="0">
                <a:solidFill>
                  <a:srgbClr val="080808"/>
                </a:solidFill>
                <a:effectLst/>
              </a:rPr>
              <a:t>=&gt; </a:t>
            </a:r>
            <a:r>
              <a:rPr lang="sk-SK" sz="1100" dirty="0">
                <a:solidFill>
                  <a:srgbClr val="000000"/>
                </a:solidFill>
                <a:effectLst/>
              </a:rPr>
              <a:t>PDO</a:t>
            </a:r>
            <a:r>
              <a:rPr lang="sk-SK" sz="1100" dirty="0">
                <a:solidFill>
                  <a:srgbClr val="080808"/>
                </a:solidFill>
                <a:effectLst/>
              </a:rPr>
              <a:t>::</a:t>
            </a:r>
            <a:r>
              <a:rPr lang="sk-SK" sz="1100" i="1" dirty="0">
                <a:solidFill>
                  <a:srgbClr val="871094"/>
                </a:solidFill>
                <a:effectLst/>
              </a:rPr>
              <a:t>ERRMODE_EXCEPTION</a:t>
            </a:r>
            <a:r>
              <a:rPr lang="sk-SK" sz="1100" dirty="0">
                <a:solidFill>
                  <a:srgbClr val="080808"/>
                </a:solidFill>
                <a:effectLst/>
              </a:rPr>
              <a:t>,</a:t>
            </a:r>
            <a:br>
              <a:rPr lang="sk-SK" sz="1100" dirty="0">
                <a:solidFill>
                  <a:srgbClr val="080808"/>
                </a:solidFill>
                <a:effectLst/>
              </a:rPr>
            </a:br>
            <a:r>
              <a:rPr lang="sk-SK" sz="1100" dirty="0">
                <a:solidFill>
                  <a:srgbClr val="080808"/>
                </a:solidFill>
                <a:effectLst/>
              </a:rPr>
              <a:t>    </a:t>
            </a:r>
            <a:r>
              <a:rPr lang="sk-SK" sz="1100" dirty="0">
                <a:solidFill>
                  <a:srgbClr val="000000"/>
                </a:solidFill>
                <a:effectLst/>
              </a:rPr>
              <a:t>PDO</a:t>
            </a:r>
            <a:r>
              <a:rPr lang="sk-SK" sz="1100" dirty="0">
                <a:solidFill>
                  <a:srgbClr val="080808"/>
                </a:solidFill>
                <a:effectLst/>
              </a:rPr>
              <a:t>::</a:t>
            </a:r>
            <a:r>
              <a:rPr lang="sk-SK" sz="1100" i="1" dirty="0">
                <a:solidFill>
                  <a:srgbClr val="871094"/>
                </a:solidFill>
                <a:effectLst/>
              </a:rPr>
              <a:t>ATTR_DEFAULT_FETCH_MODE </a:t>
            </a:r>
            <a:r>
              <a:rPr lang="sk-SK" sz="1100" dirty="0">
                <a:solidFill>
                  <a:srgbClr val="080808"/>
                </a:solidFill>
                <a:effectLst/>
              </a:rPr>
              <a:t>=&gt; </a:t>
            </a:r>
            <a:r>
              <a:rPr lang="sk-SK" sz="1100" dirty="0">
                <a:solidFill>
                  <a:srgbClr val="000000"/>
                </a:solidFill>
                <a:effectLst/>
              </a:rPr>
              <a:t>PDO</a:t>
            </a:r>
            <a:r>
              <a:rPr lang="sk-SK" sz="1100" dirty="0">
                <a:solidFill>
                  <a:srgbClr val="080808"/>
                </a:solidFill>
                <a:effectLst/>
              </a:rPr>
              <a:t>::</a:t>
            </a:r>
            <a:r>
              <a:rPr lang="sk-SK" sz="1100" i="1" dirty="0">
                <a:solidFill>
                  <a:srgbClr val="871094"/>
                </a:solidFill>
                <a:effectLst/>
              </a:rPr>
              <a:t>FETCH_ASSOC</a:t>
            </a:r>
            <a:r>
              <a:rPr lang="sk-SK" sz="1100" dirty="0">
                <a:solidFill>
                  <a:srgbClr val="080808"/>
                </a:solidFill>
                <a:effectLst/>
              </a:rPr>
              <a:t>,</a:t>
            </a:r>
            <a:br>
              <a:rPr lang="sk-SK" sz="1100" dirty="0">
                <a:solidFill>
                  <a:srgbClr val="080808"/>
                </a:solidFill>
                <a:effectLst/>
              </a:rPr>
            </a:br>
            <a:r>
              <a:rPr lang="sk-SK" sz="1100" dirty="0">
                <a:solidFill>
                  <a:srgbClr val="080808"/>
                </a:solidFill>
                <a:effectLst/>
              </a:rPr>
              <a:t>);</a:t>
            </a:r>
            <a:br>
              <a:rPr lang="sk-SK" sz="1100" dirty="0">
                <a:solidFill>
                  <a:srgbClr val="080808"/>
                </a:solidFill>
                <a:effectLst/>
              </a:rPr>
            </a:br>
            <a:br>
              <a:rPr lang="sk-SK" sz="1100" dirty="0">
                <a:solidFill>
                  <a:srgbClr val="080808"/>
                </a:solidFill>
                <a:effectLst/>
              </a:rPr>
            </a:br>
            <a:r>
              <a:rPr lang="sk-SK" sz="1100" i="1" dirty="0">
                <a:solidFill>
                  <a:srgbClr val="8C8C8C"/>
                </a:solidFill>
                <a:effectLst/>
              </a:rPr>
              <a:t>// Pripojenie PDO</a:t>
            </a:r>
            <a:br>
              <a:rPr lang="sk-SK" sz="1100" i="1" dirty="0">
                <a:solidFill>
                  <a:srgbClr val="8C8C8C"/>
                </a:solidFill>
                <a:effectLst/>
              </a:rPr>
            </a:br>
            <a:r>
              <a:rPr lang="sk-SK" sz="1100" dirty="0" err="1">
                <a:solidFill>
                  <a:srgbClr val="0033B3"/>
                </a:solidFill>
                <a:effectLst/>
              </a:rPr>
              <a:t>try</a:t>
            </a:r>
            <a:r>
              <a:rPr lang="sk-SK" sz="1100" dirty="0">
                <a:solidFill>
                  <a:srgbClr val="0033B3"/>
                </a:solidFill>
                <a:effectLst/>
              </a:rPr>
              <a:t> </a:t>
            </a:r>
            <a:r>
              <a:rPr lang="sk-SK" sz="1100" dirty="0">
                <a:solidFill>
                  <a:srgbClr val="080808"/>
                </a:solidFill>
                <a:effectLst/>
              </a:rPr>
              <a:t>{</a:t>
            </a:r>
            <a:br>
              <a:rPr lang="sk-SK" sz="1100" dirty="0">
                <a:solidFill>
                  <a:srgbClr val="080808"/>
                </a:solidFill>
                <a:effectLst/>
              </a:rPr>
            </a:br>
            <a:r>
              <a:rPr lang="sk-SK" sz="1100" dirty="0">
                <a:solidFill>
                  <a:srgbClr val="080808"/>
                </a:solidFill>
                <a:effectLst/>
              </a:rPr>
              <a:t>    </a:t>
            </a:r>
            <a:r>
              <a:rPr lang="sk-SK" sz="1100" dirty="0">
                <a:solidFill>
                  <a:srgbClr val="660000"/>
                </a:solidFill>
                <a:effectLst/>
              </a:rPr>
              <a:t>$</a:t>
            </a:r>
            <a:r>
              <a:rPr lang="sk-SK" sz="1100" dirty="0" err="1">
                <a:solidFill>
                  <a:srgbClr val="660000"/>
                </a:solidFill>
                <a:effectLst/>
              </a:rPr>
              <a:t>conn</a:t>
            </a:r>
            <a:r>
              <a:rPr lang="sk-SK" sz="1100" dirty="0">
                <a:solidFill>
                  <a:srgbClr val="660000"/>
                </a:solidFill>
                <a:effectLst/>
              </a:rPr>
              <a:t> </a:t>
            </a:r>
            <a:r>
              <a:rPr lang="sk-SK" sz="1100" dirty="0">
                <a:solidFill>
                  <a:srgbClr val="080808"/>
                </a:solidFill>
                <a:effectLst/>
              </a:rPr>
              <a:t>= </a:t>
            </a:r>
            <a:r>
              <a:rPr lang="sk-SK" sz="1100" dirty="0">
                <a:solidFill>
                  <a:srgbClr val="0033B3"/>
                </a:solidFill>
                <a:effectLst/>
              </a:rPr>
              <a:t>new </a:t>
            </a:r>
            <a:r>
              <a:rPr lang="sk-SK" sz="1100" dirty="0">
                <a:solidFill>
                  <a:srgbClr val="000000"/>
                </a:solidFill>
                <a:effectLst/>
              </a:rPr>
              <a:t>PDO</a:t>
            </a:r>
            <a:r>
              <a:rPr lang="sk-SK" sz="1100" dirty="0">
                <a:solidFill>
                  <a:srgbClr val="080808"/>
                </a:solidFill>
                <a:effectLst/>
              </a:rPr>
              <a:t>(</a:t>
            </a:r>
            <a:r>
              <a:rPr lang="sk-SK" sz="1100" dirty="0">
                <a:solidFill>
                  <a:srgbClr val="067D17"/>
                </a:solidFill>
                <a:effectLst/>
              </a:rPr>
              <a:t>'</a:t>
            </a:r>
            <a:r>
              <a:rPr lang="sk-SK" sz="1100" dirty="0" err="1">
                <a:solidFill>
                  <a:srgbClr val="067D17"/>
                </a:solidFill>
                <a:effectLst/>
              </a:rPr>
              <a:t>mysql:host</a:t>
            </a:r>
            <a:r>
              <a:rPr lang="sk-SK" sz="1100" dirty="0">
                <a:solidFill>
                  <a:srgbClr val="067D17"/>
                </a:solidFill>
                <a:effectLst/>
              </a:rPr>
              <a:t>='</a:t>
            </a:r>
            <a:r>
              <a:rPr lang="sk-SK" sz="1100" dirty="0">
                <a:solidFill>
                  <a:srgbClr val="080808"/>
                </a:solidFill>
                <a:effectLst/>
              </a:rPr>
              <a:t>.</a:t>
            </a:r>
            <a:r>
              <a:rPr lang="sk-SK" sz="1100" dirty="0">
                <a:solidFill>
                  <a:srgbClr val="660000"/>
                </a:solidFill>
                <a:effectLst/>
              </a:rPr>
              <a:t>$</a:t>
            </a:r>
            <a:r>
              <a:rPr lang="sk-SK" sz="1100" dirty="0" err="1">
                <a:solidFill>
                  <a:srgbClr val="660000"/>
                </a:solidFill>
                <a:effectLst/>
              </a:rPr>
              <a:t>host</a:t>
            </a:r>
            <a:r>
              <a:rPr lang="sk-SK" sz="1100" dirty="0">
                <a:solidFill>
                  <a:srgbClr val="080808"/>
                </a:solidFill>
                <a:effectLst/>
              </a:rPr>
              <a:t>.</a:t>
            </a:r>
            <a:r>
              <a:rPr lang="sk-SK" sz="1100" dirty="0">
                <a:solidFill>
                  <a:srgbClr val="067D17"/>
                </a:solidFill>
                <a:effectLst/>
              </a:rPr>
              <a:t>';</a:t>
            </a:r>
            <a:r>
              <a:rPr lang="sk-SK" sz="1100" dirty="0" err="1">
                <a:solidFill>
                  <a:srgbClr val="067D17"/>
                </a:solidFill>
                <a:effectLst/>
              </a:rPr>
              <a:t>dbname</a:t>
            </a:r>
            <a:r>
              <a:rPr lang="sk-SK" sz="1100" dirty="0">
                <a:solidFill>
                  <a:srgbClr val="067D17"/>
                </a:solidFill>
                <a:effectLst/>
              </a:rPr>
              <a:t>='</a:t>
            </a:r>
            <a:r>
              <a:rPr lang="sk-SK" sz="1100" dirty="0">
                <a:solidFill>
                  <a:srgbClr val="080808"/>
                </a:solidFill>
                <a:effectLst/>
              </a:rPr>
              <a:t>.</a:t>
            </a:r>
            <a:r>
              <a:rPr lang="sk-SK" sz="1100" dirty="0">
                <a:solidFill>
                  <a:srgbClr val="660000"/>
                </a:solidFill>
                <a:effectLst/>
              </a:rPr>
              <a:t>$</a:t>
            </a:r>
            <a:r>
              <a:rPr lang="sk-SK" sz="1100" dirty="0" err="1">
                <a:solidFill>
                  <a:srgbClr val="660000"/>
                </a:solidFill>
                <a:effectLst/>
              </a:rPr>
              <a:t>dbname</a:t>
            </a:r>
            <a:r>
              <a:rPr lang="sk-SK" sz="1100" dirty="0">
                <a:solidFill>
                  <a:srgbClr val="080808"/>
                </a:solidFill>
                <a:effectLst/>
              </a:rPr>
              <a:t>.</a:t>
            </a:r>
            <a:r>
              <a:rPr lang="sk-SK" sz="1100" dirty="0">
                <a:solidFill>
                  <a:srgbClr val="067D17"/>
                </a:solidFill>
                <a:effectLst/>
              </a:rPr>
              <a:t>";port="</a:t>
            </a:r>
            <a:r>
              <a:rPr lang="sk-SK" sz="1100" dirty="0">
                <a:solidFill>
                  <a:srgbClr val="080808"/>
                </a:solidFill>
                <a:effectLst/>
              </a:rPr>
              <a:t>.</a:t>
            </a:r>
            <a:r>
              <a:rPr lang="sk-SK" sz="1100" dirty="0">
                <a:solidFill>
                  <a:srgbClr val="660000"/>
                </a:solidFill>
                <a:effectLst/>
              </a:rPr>
              <a:t>$port</a:t>
            </a:r>
            <a:r>
              <a:rPr lang="sk-SK" sz="1100" dirty="0">
                <a:solidFill>
                  <a:srgbClr val="080808"/>
                </a:solidFill>
                <a:effectLst/>
              </a:rPr>
              <a:t>, </a:t>
            </a:r>
            <a:r>
              <a:rPr lang="sk-SK" sz="1100" dirty="0">
                <a:solidFill>
                  <a:srgbClr val="660000"/>
                </a:solidFill>
                <a:effectLst/>
              </a:rPr>
              <a:t>$</a:t>
            </a:r>
            <a:r>
              <a:rPr lang="sk-SK" sz="1100" dirty="0" err="1">
                <a:solidFill>
                  <a:srgbClr val="660000"/>
                </a:solidFill>
                <a:effectLst/>
              </a:rPr>
              <a:t>username</a:t>
            </a:r>
            <a:r>
              <a:rPr lang="sk-SK" sz="1100" dirty="0">
                <a:solidFill>
                  <a:srgbClr val="080808"/>
                </a:solidFill>
                <a:effectLst/>
              </a:rPr>
              <a:t>,</a:t>
            </a:r>
            <a:br>
              <a:rPr lang="sk-SK" sz="1100" dirty="0">
                <a:solidFill>
                  <a:srgbClr val="080808"/>
                </a:solidFill>
                <a:effectLst/>
              </a:rPr>
            </a:br>
            <a:r>
              <a:rPr lang="sk-SK" sz="1100" dirty="0">
                <a:solidFill>
                  <a:srgbClr val="080808"/>
                </a:solidFill>
                <a:effectLst/>
              </a:rPr>
              <a:t>        </a:t>
            </a:r>
            <a:r>
              <a:rPr lang="sk-SK" sz="1100" dirty="0">
                <a:solidFill>
                  <a:srgbClr val="660000"/>
                </a:solidFill>
                <a:effectLst/>
              </a:rPr>
              <a:t>$</a:t>
            </a:r>
            <a:r>
              <a:rPr lang="sk-SK" sz="1100" dirty="0" err="1">
                <a:solidFill>
                  <a:srgbClr val="660000"/>
                </a:solidFill>
                <a:effectLst/>
              </a:rPr>
              <a:t>password</a:t>
            </a:r>
            <a:r>
              <a:rPr lang="sk-SK" sz="1100" dirty="0">
                <a:solidFill>
                  <a:srgbClr val="080808"/>
                </a:solidFill>
                <a:effectLst/>
              </a:rPr>
              <a:t>, </a:t>
            </a:r>
            <a:r>
              <a:rPr lang="sk-SK" sz="1100" dirty="0">
                <a:solidFill>
                  <a:srgbClr val="660000"/>
                </a:solidFill>
                <a:effectLst/>
              </a:rPr>
              <a:t>$</a:t>
            </a:r>
            <a:r>
              <a:rPr lang="sk-SK" sz="1100" dirty="0" err="1">
                <a:solidFill>
                  <a:srgbClr val="660000"/>
                </a:solidFill>
                <a:effectLst/>
              </a:rPr>
              <a:t>options</a:t>
            </a:r>
            <a:r>
              <a:rPr lang="sk-SK" sz="1100" dirty="0">
                <a:solidFill>
                  <a:srgbClr val="080808"/>
                </a:solidFill>
                <a:effectLst/>
              </a:rPr>
              <a:t>);</a:t>
            </a:r>
            <a:br>
              <a:rPr lang="sk-SK" sz="1100" dirty="0">
                <a:solidFill>
                  <a:srgbClr val="080808"/>
                </a:solidFill>
                <a:effectLst/>
              </a:rPr>
            </a:br>
            <a:r>
              <a:rPr lang="sk-SK" sz="1100" dirty="0">
                <a:solidFill>
                  <a:srgbClr val="080808"/>
                </a:solidFill>
                <a:effectLst/>
              </a:rPr>
              <a:t>} </a:t>
            </a:r>
            <a:r>
              <a:rPr lang="sk-SK" sz="1100" dirty="0" err="1">
                <a:solidFill>
                  <a:srgbClr val="0033B3"/>
                </a:solidFill>
                <a:effectLst/>
              </a:rPr>
              <a:t>catch</a:t>
            </a:r>
            <a:r>
              <a:rPr lang="sk-SK" sz="1100" dirty="0">
                <a:solidFill>
                  <a:srgbClr val="0033B3"/>
                </a:solidFill>
                <a:effectLst/>
              </a:rPr>
              <a:t> </a:t>
            </a:r>
            <a:r>
              <a:rPr lang="sk-SK" sz="1100" dirty="0">
                <a:solidFill>
                  <a:srgbClr val="080808"/>
                </a:solidFill>
                <a:effectLst/>
              </a:rPr>
              <a:t>(</a:t>
            </a:r>
            <a:r>
              <a:rPr lang="sk-SK" sz="1100" dirty="0" err="1">
                <a:solidFill>
                  <a:srgbClr val="000000"/>
                </a:solidFill>
                <a:effectLst/>
              </a:rPr>
              <a:t>PDOException</a:t>
            </a:r>
            <a:r>
              <a:rPr lang="sk-SK" sz="1100" dirty="0">
                <a:solidFill>
                  <a:srgbClr val="000000"/>
                </a:solidFill>
                <a:effectLst/>
              </a:rPr>
              <a:t> </a:t>
            </a:r>
            <a:r>
              <a:rPr lang="sk-SK" sz="1100" dirty="0">
                <a:solidFill>
                  <a:srgbClr val="660000"/>
                </a:solidFill>
                <a:effectLst/>
              </a:rPr>
              <a:t>$</a:t>
            </a:r>
            <a:r>
              <a:rPr lang="sk-SK" sz="1100" dirty="0" err="1">
                <a:solidFill>
                  <a:srgbClr val="660000"/>
                </a:solidFill>
                <a:effectLst/>
              </a:rPr>
              <a:t>e</a:t>
            </a:r>
            <a:r>
              <a:rPr lang="sk-SK" sz="1100" dirty="0">
                <a:solidFill>
                  <a:srgbClr val="080808"/>
                </a:solidFill>
                <a:effectLst/>
              </a:rPr>
              <a:t>) {</a:t>
            </a:r>
            <a:br>
              <a:rPr lang="sk-SK" sz="1100" dirty="0">
                <a:solidFill>
                  <a:srgbClr val="080808"/>
                </a:solidFill>
                <a:effectLst/>
              </a:rPr>
            </a:br>
            <a:r>
              <a:rPr lang="sk-SK" sz="1100" dirty="0">
                <a:solidFill>
                  <a:srgbClr val="080808"/>
                </a:solidFill>
                <a:effectLst/>
              </a:rPr>
              <a:t>    </a:t>
            </a:r>
            <a:r>
              <a:rPr lang="sk-SK" sz="1100" dirty="0" err="1">
                <a:solidFill>
                  <a:srgbClr val="0033B3"/>
                </a:solidFill>
                <a:effectLst/>
              </a:rPr>
              <a:t>die</a:t>
            </a:r>
            <a:r>
              <a:rPr lang="sk-SK" sz="1100" dirty="0">
                <a:solidFill>
                  <a:srgbClr val="080808"/>
                </a:solidFill>
                <a:effectLst/>
              </a:rPr>
              <a:t>(</a:t>
            </a:r>
            <a:r>
              <a:rPr lang="sk-SK" sz="1100" dirty="0">
                <a:solidFill>
                  <a:srgbClr val="067D17"/>
                </a:solidFill>
                <a:effectLst/>
              </a:rPr>
              <a:t>"Chyba pripojenia: " </a:t>
            </a:r>
            <a:r>
              <a:rPr lang="sk-SK" sz="1100" dirty="0">
                <a:solidFill>
                  <a:srgbClr val="080808"/>
                </a:solidFill>
                <a:effectLst/>
              </a:rPr>
              <a:t>. </a:t>
            </a:r>
            <a:r>
              <a:rPr lang="sk-SK" sz="1100" dirty="0">
                <a:solidFill>
                  <a:srgbClr val="660000"/>
                </a:solidFill>
                <a:effectLst/>
              </a:rPr>
              <a:t>$</a:t>
            </a:r>
            <a:r>
              <a:rPr lang="sk-SK" sz="1100" dirty="0" err="1">
                <a:solidFill>
                  <a:srgbClr val="660000"/>
                </a:solidFill>
                <a:effectLst/>
              </a:rPr>
              <a:t>e</a:t>
            </a:r>
            <a:r>
              <a:rPr lang="sk-SK" sz="1100" dirty="0">
                <a:solidFill>
                  <a:srgbClr val="080808"/>
                </a:solidFill>
                <a:effectLst/>
              </a:rPr>
              <a:t>-&gt;</a:t>
            </a:r>
            <a:r>
              <a:rPr lang="sk-SK" sz="1100" dirty="0" err="1">
                <a:solidFill>
                  <a:srgbClr val="00627A"/>
                </a:solidFill>
                <a:effectLst/>
              </a:rPr>
              <a:t>getMessage</a:t>
            </a:r>
            <a:r>
              <a:rPr lang="sk-SK" sz="1100" dirty="0">
                <a:solidFill>
                  <a:srgbClr val="080808"/>
                </a:solidFill>
                <a:effectLst/>
              </a:rPr>
              <a:t>());</a:t>
            </a:r>
            <a:br>
              <a:rPr lang="sk-SK" sz="1100" dirty="0">
                <a:solidFill>
                  <a:srgbClr val="080808"/>
                </a:solidFill>
                <a:effectLst/>
              </a:rPr>
            </a:br>
            <a:r>
              <a:rPr lang="sk-SK" sz="1100" dirty="0">
                <a:solidFill>
                  <a:srgbClr val="080808"/>
                </a:solidFill>
                <a:effectLst/>
              </a:rPr>
              <a:t>}</a:t>
            </a:r>
          </a:p>
          <a:p>
            <a:endParaRPr lang="sk-SK" sz="1100" dirty="0">
              <a:solidFill>
                <a:srgbClr val="080808"/>
              </a:solidFill>
              <a:effectLst/>
            </a:endParaRPr>
          </a:p>
        </p:txBody>
      </p:sp>
      <p:sp>
        <p:nvSpPr>
          <p:cNvPr id="2" name="Google Shape;1464;p75">
            <a:extLst>
              <a:ext uri="{FF2B5EF4-FFF2-40B4-BE49-F238E27FC236}">
                <a16:creationId xmlns:a16="http://schemas.microsoft.com/office/drawing/2014/main" id="{617009ED-71F0-4F29-4D5B-53093FF95340}"/>
              </a:ext>
            </a:extLst>
          </p:cNvPr>
          <p:cNvSpPr txBox="1">
            <a:spLocks/>
          </p:cNvSpPr>
          <p:nvPr/>
        </p:nvSpPr>
        <p:spPr>
          <a:xfrm>
            <a:off x="3475647" y="616587"/>
            <a:ext cx="3031032" cy="5503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6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9pPr>
          </a:lstStyle>
          <a:p>
            <a:pPr marL="139700" indent="0" algn="l"/>
            <a:r>
              <a:rPr lang="sk-SK" dirty="0" err="1">
                <a:solidFill>
                  <a:schemeClr val="tx1"/>
                </a:solidFill>
              </a:rPr>
              <a:t>db</a:t>
            </a:r>
            <a:r>
              <a:rPr lang="sk-SK" dirty="0">
                <a:solidFill>
                  <a:schemeClr val="tx1"/>
                </a:solidFill>
              </a:rPr>
              <a:t>/</a:t>
            </a:r>
            <a:r>
              <a:rPr lang="sk-SK" dirty="0" err="1">
                <a:solidFill>
                  <a:schemeClr val="tx1"/>
                </a:solidFill>
              </a:rPr>
              <a:t>spracovanieFormulara.php</a:t>
            </a:r>
            <a:endParaRPr lang="sk-SK" dirty="0">
              <a:solidFill>
                <a:schemeClr val="tx1"/>
              </a:solidFill>
            </a:endParaRPr>
          </a:p>
        </p:txBody>
      </p:sp>
      <p:sp>
        <p:nvSpPr>
          <p:cNvPr id="4" name="Google Shape;1463;p75">
            <a:extLst>
              <a:ext uri="{FF2B5EF4-FFF2-40B4-BE49-F238E27FC236}">
                <a16:creationId xmlns:a16="http://schemas.microsoft.com/office/drawing/2014/main" id="{84620EBF-AEBC-3799-762D-4162B349E13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814686" y="538111"/>
            <a:ext cx="1546994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Kód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29731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3" name="Google Shape;1463;p75"/>
          <p:cNvSpPr txBox="1">
            <a:spLocks noGrp="1"/>
          </p:cNvSpPr>
          <p:nvPr>
            <p:ph type="title"/>
          </p:nvPr>
        </p:nvSpPr>
        <p:spPr>
          <a:xfrm>
            <a:off x="425876" y="581291"/>
            <a:ext cx="6198444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k-SK" dirty="0" err="1"/>
              <a:t>Superglobálne</a:t>
            </a:r>
            <a:r>
              <a:rPr lang="sk-SK" dirty="0"/>
              <a:t> premenné</a:t>
            </a:r>
          </a:p>
        </p:txBody>
      </p:sp>
      <p:sp>
        <p:nvSpPr>
          <p:cNvPr id="1464" name="Google Shape;1464;p75"/>
          <p:cNvSpPr txBox="1">
            <a:spLocks noGrp="1"/>
          </p:cNvSpPr>
          <p:nvPr>
            <p:ph type="subTitle" idx="1"/>
          </p:nvPr>
        </p:nvSpPr>
        <p:spPr>
          <a:xfrm>
            <a:off x="661749" y="1344944"/>
            <a:ext cx="4212863" cy="346073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11150" indent="-285750" algn="l">
              <a:buFont typeface="Arial" panose="020B0604020202020204" pitchFamily="34" charset="0"/>
              <a:buChar char="•"/>
            </a:pPr>
            <a:r>
              <a:rPr lang="sk-SK" dirty="0"/>
              <a:t>Predstavujú niekoľko preddefinovaných premenných v PHP, ktoré sú dostupné vo všetkých rozsahoch v rámci skriptu,</a:t>
            </a:r>
          </a:p>
          <a:p>
            <a:pPr marL="311150" indent="-285750" algn="l">
              <a:buFont typeface="Arial" panose="020B0604020202020204" pitchFamily="34" charset="0"/>
              <a:buChar char="•"/>
            </a:pPr>
            <a:endParaRPr lang="sk-SK" dirty="0"/>
          </a:p>
          <a:p>
            <a:pPr marL="311150" indent="-285750" algn="l">
              <a:buFont typeface="Arial" panose="020B0604020202020204" pitchFamily="34" charset="0"/>
              <a:buChar char="•"/>
            </a:pPr>
            <a:r>
              <a:rPr lang="sk-SK" dirty="0"/>
              <a:t>Nie je potrebný zápis: </a:t>
            </a:r>
            <a:r>
              <a:rPr lang="sk-SK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global</a:t>
            </a:r>
            <a:r>
              <a:rPr lang="sk-SK" sz="1200" dirty="0">
                <a:latin typeface="Consolas" panose="020B0609020204030204" pitchFamily="49" charset="0"/>
                <a:cs typeface="Consolas" panose="020B0609020204030204" pitchFamily="49" charset="0"/>
              </a:rPr>
              <a:t> $premenná</a:t>
            </a:r>
            <a:r>
              <a:rPr lang="sk-SK" dirty="0"/>
              <a:t> na prístup k nim v rámci funkcií alebo metód,</a:t>
            </a:r>
          </a:p>
          <a:p>
            <a:pPr marL="311150" indent="-285750" algn="l">
              <a:buFont typeface="Arial" panose="020B0604020202020204" pitchFamily="34" charset="0"/>
              <a:buChar char="•"/>
            </a:pPr>
            <a:endParaRPr lang="sk-SK" dirty="0"/>
          </a:p>
          <a:p>
            <a:pPr marL="311150" indent="-285750" algn="l">
              <a:buFont typeface="Arial" panose="020B0604020202020204" pitchFamily="34" charset="0"/>
              <a:buChar char="•"/>
            </a:pPr>
            <a:r>
              <a:rPr lang="sk-SK" dirty="0"/>
              <a:t>Používajú sa na spracovanie vstupných údajov z formulárov, URL adries alebo súborov </a:t>
            </a:r>
            <a:r>
              <a:rPr lang="sk-SK" dirty="0" err="1"/>
              <a:t>cookie</a:t>
            </a:r>
            <a:r>
              <a:rPr lang="sk-SK" dirty="0"/>
              <a:t>,</a:t>
            </a:r>
          </a:p>
          <a:p>
            <a:pPr marL="311150" indent="-285750" algn="l">
              <a:buFont typeface="Arial" panose="020B0604020202020204" pitchFamily="34" charset="0"/>
              <a:buChar char="•"/>
            </a:pPr>
            <a:endParaRPr lang="sk-SK" dirty="0"/>
          </a:p>
          <a:p>
            <a:pPr marL="311150" indent="-285750" algn="l">
              <a:buFont typeface="Arial" panose="020B0604020202020204" pitchFamily="34" charset="0"/>
              <a:buChar char="•"/>
            </a:pPr>
            <a:r>
              <a:rPr lang="sk-SK" b="1" dirty="0"/>
              <a:t>Sú bezpečnejšie</a:t>
            </a:r>
            <a:r>
              <a:rPr lang="sk-SK" dirty="0"/>
              <a:t> na používanie ako globálne premenné, pretože sú izolované pre každú požiadavku.</a:t>
            </a:r>
          </a:p>
        </p:txBody>
      </p:sp>
      <p:sp>
        <p:nvSpPr>
          <p:cNvPr id="1465" name="Google Shape;1465;p75"/>
          <p:cNvSpPr/>
          <p:nvPr/>
        </p:nvSpPr>
        <p:spPr>
          <a:xfrm rot="5400000">
            <a:off x="62125" y="2453700"/>
            <a:ext cx="963600" cy="2361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6" name="Google Shape;1466;p75">
            <a:hlinkClick r:id="" action="ppaction://hlinkshowjump?jump=previousslide"/>
          </p:cNvPr>
          <p:cNvSpPr/>
          <p:nvPr/>
        </p:nvSpPr>
        <p:spPr>
          <a:xfrm>
            <a:off x="465662" y="2271250"/>
            <a:ext cx="156300" cy="135300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7" name="Google Shape;1467;p75">
            <a:hlinkClick r:id="" action="ppaction://hlinkshowjump?jump=nextslide"/>
          </p:cNvPr>
          <p:cNvSpPr/>
          <p:nvPr/>
        </p:nvSpPr>
        <p:spPr>
          <a:xfrm rot="10800000" flipH="1">
            <a:off x="465315" y="2737050"/>
            <a:ext cx="157200" cy="135600"/>
          </a:xfrm>
          <a:prstGeom prst="triangle">
            <a:avLst>
              <a:gd name="adj" fmla="val 50000"/>
            </a:avLst>
          </a:prstGeom>
          <a:solidFill>
            <a:schemeClr val="accent3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8" name="Google Shape;1468;p75">
            <a:hlinkClick r:id="" action="ppaction://noaction"/>
          </p:cNvPr>
          <p:cNvSpPr/>
          <p:nvPr/>
        </p:nvSpPr>
        <p:spPr>
          <a:xfrm rot="5400000">
            <a:off x="465301" y="2493168"/>
            <a:ext cx="157103" cy="157157"/>
          </a:xfrm>
          <a:custGeom>
            <a:avLst/>
            <a:gdLst/>
            <a:ahLst/>
            <a:cxnLst/>
            <a:rect l="l" t="t" r="r" b="b"/>
            <a:pathLst>
              <a:path w="21411" h="21411" extrusionOk="0">
                <a:moveTo>
                  <a:pt x="10568" y="6574"/>
                </a:moveTo>
                <a:cubicBezTo>
                  <a:pt x="12851" y="6574"/>
                  <a:pt x="14563" y="8560"/>
                  <a:pt x="14563" y="10842"/>
                </a:cubicBezTo>
                <a:cubicBezTo>
                  <a:pt x="14563" y="12851"/>
                  <a:pt x="12851" y="14837"/>
                  <a:pt x="10568" y="14837"/>
                </a:cubicBezTo>
                <a:cubicBezTo>
                  <a:pt x="8286" y="14837"/>
                  <a:pt x="6574" y="12851"/>
                  <a:pt x="6574" y="10842"/>
                </a:cubicBezTo>
                <a:cubicBezTo>
                  <a:pt x="6574" y="8560"/>
                  <a:pt x="8286" y="6574"/>
                  <a:pt x="10568" y="6574"/>
                </a:cubicBezTo>
                <a:close/>
                <a:moveTo>
                  <a:pt x="8560" y="0"/>
                </a:moveTo>
                <a:lnTo>
                  <a:pt x="8560" y="2009"/>
                </a:lnTo>
                <a:cubicBezTo>
                  <a:pt x="7715" y="2283"/>
                  <a:pt x="6848" y="2580"/>
                  <a:pt x="6003" y="3150"/>
                </a:cubicBezTo>
                <a:lnTo>
                  <a:pt x="4565" y="1712"/>
                </a:lnTo>
                <a:lnTo>
                  <a:pt x="1712" y="4565"/>
                </a:lnTo>
                <a:lnTo>
                  <a:pt x="3150" y="6277"/>
                </a:lnTo>
                <a:cubicBezTo>
                  <a:pt x="2580" y="6848"/>
                  <a:pt x="2283" y="7715"/>
                  <a:pt x="2009" y="8560"/>
                </a:cubicBezTo>
                <a:lnTo>
                  <a:pt x="0" y="8560"/>
                </a:lnTo>
                <a:lnTo>
                  <a:pt x="0" y="12851"/>
                </a:lnTo>
                <a:lnTo>
                  <a:pt x="2009" y="12851"/>
                </a:lnTo>
                <a:cubicBezTo>
                  <a:pt x="2283" y="13695"/>
                  <a:pt x="2580" y="14563"/>
                  <a:pt x="3150" y="15407"/>
                </a:cubicBezTo>
                <a:lnTo>
                  <a:pt x="1712" y="16845"/>
                </a:lnTo>
                <a:lnTo>
                  <a:pt x="4565" y="19698"/>
                </a:lnTo>
                <a:lnTo>
                  <a:pt x="6003" y="18260"/>
                </a:lnTo>
                <a:cubicBezTo>
                  <a:pt x="6848" y="18831"/>
                  <a:pt x="7715" y="19128"/>
                  <a:pt x="8560" y="19402"/>
                </a:cubicBezTo>
                <a:lnTo>
                  <a:pt x="8560" y="21410"/>
                </a:lnTo>
                <a:lnTo>
                  <a:pt x="12554" y="21410"/>
                </a:lnTo>
                <a:lnTo>
                  <a:pt x="12851" y="19402"/>
                </a:lnTo>
                <a:cubicBezTo>
                  <a:pt x="13696" y="19128"/>
                  <a:pt x="14563" y="18831"/>
                  <a:pt x="15134" y="18260"/>
                </a:cubicBezTo>
                <a:lnTo>
                  <a:pt x="16845" y="19698"/>
                </a:lnTo>
                <a:lnTo>
                  <a:pt x="19699" y="16845"/>
                </a:lnTo>
                <a:lnTo>
                  <a:pt x="18261" y="15407"/>
                </a:lnTo>
                <a:cubicBezTo>
                  <a:pt x="18831" y="14563"/>
                  <a:pt x="19128" y="13695"/>
                  <a:pt x="19128" y="12851"/>
                </a:cubicBezTo>
                <a:lnTo>
                  <a:pt x="21410" y="12851"/>
                </a:lnTo>
                <a:lnTo>
                  <a:pt x="21410" y="8560"/>
                </a:lnTo>
                <a:lnTo>
                  <a:pt x="19128" y="8560"/>
                </a:lnTo>
                <a:cubicBezTo>
                  <a:pt x="19128" y="7715"/>
                  <a:pt x="18831" y="6848"/>
                  <a:pt x="18261" y="6277"/>
                </a:cubicBezTo>
                <a:lnTo>
                  <a:pt x="19699" y="4565"/>
                </a:lnTo>
                <a:lnTo>
                  <a:pt x="16845" y="1712"/>
                </a:lnTo>
                <a:lnTo>
                  <a:pt x="15134" y="3150"/>
                </a:lnTo>
                <a:cubicBezTo>
                  <a:pt x="14563" y="2580"/>
                  <a:pt x="13696" y="2283"/>
                  <a:pt x="12851" y="2009"/>
                </a:cubicBezTo>
                <a:lnTo>
                  <a:pt x="1255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dk1">
                <a:alpha val="52000"/>
              </a:schemeClr>
            </a:outerShdw>
            <a:reflection stA="4000" endPos="54000" dist="47625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1473;p75">
            <a:extLst>
              <a:ext uri="{FF2B5EF4-FFF2-40B4-BE49-F238E27FC236}">
                <a16:creationId xmlns:a16="http://schemas.microsoft.com/office/drawing/2014/main" id="{7634ABB4-8736-BA40-8BC8-5D2DCA8DC3AD}"/>
              </a:ext>
            </a:extLst>
          </p:cNvPr>
          <p:cNvSpPr/>
          <p:nvPr/>
        </p:nvSpPr>
        <p:spPr>
          <a:xfrm>
            <a:off x="4739951" y="1520805"/>
            <a:ext cx="3978174" cy="2432489"/>
          </a:xfrm>
          <a:custGeom>
            <a:avLst/>
            <a:gdLst/>
            <a:ahLst/>
            <a:cxnLst/>
            <a:rect l="l" t="t" r="r" b="b"/>
            <a:pathLst>
              <a:path w="227201" h="146340" extrusionOk="0">
                <a:moveTo>
                  <a:pt x="3616" y="0"/>
                </a:moveTo>
                <a:cubicBezTo>
                  <a:pt x="1622" y="0"/>
                  <a:pt x="0" y="1623"/>
                  <a:pt x="0" y="3617"/>
                </a:cubicBezTo>
                <a:lnTo>
                  <a:pt x="0" y="142723"/>
                </a:lnTo>
                <a:cubicBezTo>
                  <a:pt x="0" y="144717"/>
                  <a:pt x="1622" y="146340"/>
                  <a:pt x="3616" y="146340"/>
                </a:cubicBezTo>
                <a:lnTo>
                  <a:pt x="223584" y="146340"/>
                </a:lnTo>
                <a:cubicBezTo>
                  <a:pt x="225577" y="146340"/>
                  <a:pt x="227201" y="144717"/>
                  <a:pt x="227201" y="142723"/>
                </a:cubicBezTo>
                <a:lnTo>
                  <a:pt x="227201" y="3617"/>
                </a:lnTo>
                <a:cubicBezTo>
                  <a:pt x="227201" y="1623"/>
                  <a:pt x="225577" y="0"/>
                  <a:pt x="22358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ffectLst>
            <a:outerShdw blurRad="57150" dist="19050" dir="5400000" algn="bl" rotWithShape="0">
              <a:schemeClr val="dk1">
                <a:alpha val="14000"/>
              </a:schemeClr>
            </a:outerShdw>
            <a:reflection stA="5000" endPos="18000" dist="47625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/>
            <a:r>
              <a:rPr lang="sk-SK" b="0" i="0" dirty="0">
                <a:solidFill>
                  <a:schemeClr val="accent2">
                    <a:lumMod val="75000"/>
                  </a:scheme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&lt;?</a:t>
            </a:r>
            <a:r>
              <a:rPr lang="sk-SK" b="0" i="0" dirty="0" err="1">
                <a:solidFill>
                  <a:schemeClr val="accent2">
                    <a:lumMod val="75000"/>
                  </a:scheme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php</a:t>
            </a:r>
            <a:endParaRPr lang="sk-SK" dirty="0">
              <a:solidFill>
                <a:schemeClr val="accent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sk-SK" b="0" i="0" dirty="0">
                <a:solidFill>
                  <a:schemeClr val="accent6">
                    <a:lumMod val="65000"/>
                  </a:scheme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//Deklarácia premennej $meno</a:t>
            </a:r>
            <a:endParaRPr lang="sk-SK" b="0" i="0" dirty="0">
              <a:solidFill>
                <a:schemeClr val="accent2">
                  <a:lumMod val="75000"/>
                </a:schemeClr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sk-SK" b="0" i="0" dirty="0">
                <a:solidFill>
                  <a:schemeClr val="accent3">
                    <a:lumMod val="75000"/>
                  </a:scheme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$meno </a:t>
            </a:r>
            <a:r>
              <a:rPr lang="sk-SK" b="0" i="0" dirty="0">
                <a:solidFill>
                  <a:schemeClr val="bg1">
                    <a:lumMod val="10000"/>
                  </a:scheme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sk-SK" b="0" i="0" dirty="0">
                <a:solidFill>
                  <a:srgbClr val="E3E3E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k-SK" b="0" i="0" dirty="0">
                <a:solidFill>
                  <a:srgbClr val="00B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"Jano"</a:t>
            </a:r>
            <a:r>
              <a:rPr lang="sk-SK" b="0" i="0" dirty="0">
                <a:solidFill>
                  <a:schemeClr val="bg1">
                    <a:lumMod val="10000"/>
                  </a:scheme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r>
              <a:rPr lang="sk-SK" b="0" i="0" dirty="0">
                <a:solidFill>
                  <a:srgbClr val="E3E3E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k-SK" b="0" i="0" dirty="0" err="1">
                <a:solidFill>
                  <a:schemeClr val="accent1">
                    <a:lumMod val="75000"/>
                  </a:scheme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</a:t>
            </a:r>
            <a:r>
              <a:rPr lang="sk-SK" b="0" i="0" dirty="0">
                <a:solidFill>
                  <a:srgbClr val="E3E3E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k-SK" b="0" i="0" dirty="0" err="1">
                <a:solidFill>
                  <a:srgbClr val="FFC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vypisMeno</a:t>
            </a:r>
            <a:r>
              <a:rPr lang="sk-SK" b="0" i="0" dirty="0">
                <a:solidFill>
                  <a:srgbClr val="FFC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sk-SK" b="0" i="0" dirty="0">
                <a:solidFill>
                  <a:schemeClr val="bg1">
                    <a:lumMod val="10000"/>
                  </a:scheme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r>
              <a:rPr lang="sk-SK" b="0" i="0" dirty="0">
                <a:solidFill>
                  <a:schemeClr val="accent6">
                    <a:lumMod val="65000"/>
                  </a:scheme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//Použitie </a:t>
            </a:r>
            <a:r>
              <a:rPr lang="sk-SK" b="0" i="0" dirty="0" err="1">
                <a:solidFill>
                  <a:schemeClr val="accent6">
                    <a:lumMod val="65000"/>
                  </a:scheme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superglobálnej</a:t>
            </a:r>
            <a:r>
              <a:rPr lang="sk-SK" b="0" i="0" dirty="0">
                <a:solidFill>
                  <a:schemeClr val="accent6">
                    <a:lumMod val="65000"/>
                  </a:scheme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premennej </a:t>
            </a:r>
            <a:endParaRPr lang="sk-SK" b="0" i="0" dirty="0">
              <a:solidFill>
                <a:schemeClr val="bg1">
                  <a:lumMod val="10000"/>
                </a:schemeClr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sk-SK" b="0" i="0" dirty="0">
                <a:solidFill>
                  <a:schemeClr val="accent3">
                    <a:lumMod val="75000"/>
                  </a:scheme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echo</a:t>
            </a:r>
            <a:r>
              <a:rPr lang="sk-SK" b="0" i="0" dirty="0">
                <a:solidFill>
                  <a:srgbClr val="E3E3E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k-SK" b="0" i="0" dirty="0">
                <a:solidFill>
                  <a:srgbClr val="00B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"Ahoj, "</a:t>
            </a:r>
            <a:r>
              <a:rPr lang="sk-SK" b="0" i="0" dirty="0">
                <a:solidFill>
                  <a:schemeClr val="bg1">
                    <a:lumMod val="10000"/>
                  </a:scheme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sk-SK" b="0" i="0" dirty="0">
                <a:solidFill>
                  <a:schemeClr val="accent3">
                    <a:lumMod val="75000"/>
                  </a:scheme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$GLOBALS</a:t>
            </a:r>
            <a:r>
              <a:rPr lang="sk-SK" b="0" i="0" dirty="0">
                <a:solidFill>
                  <a:schemeClr val="bg1">
                    <a:lumMod val="10000"/>
                  </a:scheme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['</a:t>
            </a:r>
            <a:r>
              <a:rPr lang="sk-SK" b="0" i="0" dirty="0">
                <a:solidFill>
                  <a:schemeClr val="accent3">
                    <a:lumMod val="75000"/>
                  </a:scheme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meno</a:t>
            </a:r>
            <a:r>
              <a:rPr lang="sk-SK" b="0" i="0" dirty="0">
                <a:solidFill>
                  <a:schemeClr val="bg1">
                    <a:lumMod val="10000"/>
                  </a:scheme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'].</a:t>
            </a:r>
            <a:r>
              <a:rPr lang="sk-SK" b="0" i="0" dirty="0">
                <a:solidFill>
                  <a:srgbClr val="00B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"!"</a:t>
            </a:r>
            <a:r>
              <a:rPr lang="sk-SK" b="0" i="0" dirty="0">
                <a:solidFill>
                  <a:schemeClr val="bg1">
                    <a:lumMod val="10000"/>
                  </a:scheme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lang="sk-SK" b="0" i="0" dirty="0">
                <a:solidFill>
                  <a:srgbClr val="E3E3E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pPr algn="l"/>
            <a:r>
              <a:rPr lang="sk-SK" b="0" i="0" dirty="0">
                <a:solidFill>
                  <a:schemeClr val="bg1">
                    <a:lumMod val="10000"/>
                  </a:scheme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 </a:t>
            </a:r>
          </a:p>
          <a:p>
            <a:pPr algn="l"/>
            <a:r>
              <a:rPr lang="sk-SK" b="0" i="0" dirty="0" err="1">
                <a:solidFill>
                  <a:srgbClr val="FFC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vypisMeno</a:t>
            </a:r>
            <a:r>
              <a:rPr lang="sk-SK" b="0" i="0" dirty="0">
                <a:solidFill>
                  <a:srgbClr val="FFC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sk-SK" b="0" i="0" dirty="0">
                <a:solidFill>
                  <a:schemeClr val="bg1">
                    <a:lumMod val="10000"/>
                  </a:scheme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</a:p>
          <a:p>
            <a:pPr algn="l"/>
            <a:r>
              <a:rPr lang="sk-SK" b="0" i="0" dirty="0">
                <a:solidFill>
                  <a:schemeClr val="accent2">
                    <a:lumMod val="75000"/>
                  </a:scheme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?&gt;</a:t>
            </a:r>
            <a:r>
              <a:rPr lang="sk-SK" b="0" i="0" dirty="0">
                <a:solidFill>
                  <a:srgbClr val="E3E3E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</p:txBody>
      </p:sp>
      <p:grpSp>
        <p:nvGrpSpPr>
          <p:cNvPr id="5" name="Google Shape;1474;p75">
            <a:extLst>
              <a:ext uri="{FF2B5EF4-FFF2-40B4-BE49-F238E27FC236}">
                <a16:creationId xmlns:a16="http://schemas.microsoft.com/office/drawing/2014/main" id="{460A4DE2-CA2D-CD1C-555B-EAA1B5B2B034}"/>
              </a:ext>
            </a:extLst>
          </p:cNvPr>
          <p:cNvGrpSpPr/>
          <p:nvPr/>
        </p:nvGrpSpPr>
        <p:grpSpPr>
          <a:xfrm>
            <a:off x="4653280" y="1552259"/>
            <a:ext cx="2802604" cy="222979"/>
            <a:chOff x="1213361" y="575225"/>
            <a:chExt cx="5184050" cy="412450"/>
          </a:xfrm>
        </p:grpSpPr>
        <p:sp>
          <p:nvSpPr>
            <p:cNvPr id="12" name="Google Shape;1475;p75">
              <a:extLst>
                <a:ext uri="{FF2B5EF4-FFF2-40B4-BE49-F238E27FC236}">
                  <a16:creationId xmlns:a16="http://schemas.microsoft.com/office/drawing/2014/main" id="{B3356F05-3DA4-EF32-C155-5596940B9F7B}"/>
                </a:ext>
              </a:extLst>
            </p:cNvPr>
            <p:cNvSpPr/>
            <p:nvPr/>
          </p:nvSpPr>
          <p:spPr>
            <a:xfrm>
              <a:off x="1213361" y="786800"/>
              <a:ext cx="5184050" cy="200875"/>
            </a:xfrm>
            <a:custGeom>
              <a:avLst/>
              <a:gdLst/>
              <a:ahLst/>
              <a:cxnLst/>
              <a:rect l="l" t="t" r="r" b="b"/>
              <a:pathLst>
                <a:path w="207362" h="8035" extrusionOk="0">
                  <a:moveTo>
                    <a:pt x="4007" y="0"/>
                  </a:moveTo>
                  <a:cubicBezTo>
                    <a:pt x="1799" y="0"/>
                    <a:pt x="1" y="1798"/>
                    <a:pt x="1" y="4008"/>
                  </a:cubicBezTo>
                  <a:cubicBezTo>
                    <a:pt x="1" y="6236"/>
                    <a:pt x="1799" y="8034"/>
                    <a:pt x="4007" y="8034"/>
                  </a:cubicBezTo>
                  <a:lnTo>
                    <a:pt x="203335" y="8034"/>
                  </a:lnTo>
                  <a:cubicBezTo>
                    <a:pt x="205563" y="8034"/>
                    <a:pt x="207361" y="6236"/>
                    <a:pt x="207361" y="4008"/>
                  </a:cubicBezTo>
                  <a:cubicBezTo>
                    <a:pt x="207361" y="1798"/>
                    <a:pt x="205563" y="0"/>
                    <a:pt x="203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000"/>
                </a:schemeClr>
              </a:outerShdw>
              <a:reflection stA="5000" endPos="12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476;p75">
              <a:extLst>
                <a:ext uri="{FF2B5EF4-FFF2-40B4-BE49-F238E27FC236}">
                  <a16:creationId xmlns:a16="http://schemas.microsoft.com/office/drawing/2014/main" id="{4299E7EA-1FF8-B9C4-7385-FD9E190B99A3}"/>
                </a:ext>
              </a:extLst>
            </p:cNvPr>
            <p:cNvSpPr/>
            <p:nvPr/>
          </p:nvSpPr>
          <p:spPr>
            <a:xfrm>
              <a:off x="1481225" y="575225"/>
              <a:ext cx="91425" cy="91375"/>
            </a:xfrm>
            <a:custGeom>
              <a:avLst/>
              <a:gdLst/>
              <a:ahLst/>
              <a:cxnLst/>
              <a:rect l="l" t="t" r="r" b="b"/>
              <a:pathLst>
                <a:path w="3657" h="3655" extrusionOk="0">
                  <a:moveTo>
                    <a:pt x="1838" y="1"/>
                  </a:moveTo>
                  <a:cubicBezTo>
                    <a:pt x="821" y="1"/>
                    <a:pt x="0" y="822"/>
                    <a:pt x="0" y="1838"/>
                  </a:cubicBezTo>
                  <a:cubicBezTo>
                    <a:pt x="0" y="2834"/>
                    <a:pt x="821" y="3655"/>
                    <a:pt x="1838" y="3655"/>
                  </a:cubicBezTo>
                  <a:cubicBezTo>
                    <a:pt x="2835" y="3655"/>
                    <a:pt x="3656" y="2834"/>
                    <a:pt x="3656" y="1838"/>
                  </a:cubicBezTo>
                  <a:cubicBezTo>
                    <a:pt x="3656" y="822"/>
                    <a:pt x="2835" y="1"/>
                    <a:pt x="183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000"/>
                </a:schemeClr>
              </a:outerShdw>
              <a:reflection stA="5000" endPos="12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77;p75">
              <a:extLst>
                <a:ext uri="{FF2B5EF4-FFF2-40B4-BE49-F238E27FC236}">
                  <a16:creationId xmlns:a16="http://schemas.microsoft.com/office/drawing/2014/main" id="{67543832-4EA1-B3AF-0212-01B8DF805058}"/>
                </a:ext>
              </a:extLst>
            </p:cNvPr>
            <p:cNvSpPr/>
            <p:nvPr/>
          </p:nvSpPr>
          <p:spPr>
            <a:xfrm>
              <a:off x="1663500" y="575225"/>
              <a:ext cx="91400" cy="91375"/>
            </a:xfrm>
            <a:custGeom>
              <a:avLst/>
              <a:gdLst/>
              <a:ahLst/>
              <a:cxnLst/>
              <a:rect l="l" t="t" r="r" b="b"/>
              <a:pathLst>
                <a:path w="3656" h="3655" extrusionOk="0">
                  <a:moveTo>
                    <a:pt x="1838" y="1"/>
                  </a:moveTo>
                  <a:cubicBezTo>
                    <a:pt x="822" y="1"/>
                    <a:pt x="1" y="822"/>
                    <a:pt x="1" y="1838"/>
                  </a:cubicBezTo>
                  <a:cubicBezTo>
                    <a:pt x="1" y="2834"/>
                    <a:pt x="822" y="3655"/>
                    <a:pt x="1838" y="3655"/>
                  </a:cubicBezTo>
                  <a:cubicBezTo>
                    <a:pt x="2834" y="3655"/>
                    <a:pt x="3655" y="2834"/>
                    <a:pt x="3655" y="1838"/>
                  </a:cubicBezTo>
                  <a:cubicBezTo>
                    <a:pt x="3655" y="822"/>
                    <a:pt x="2834" y="1"/>
                    <a:pt x="183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000"/>
                </a:schemeClr>
              </a:outerShdw>
              <a:reflection stA="5000" endPos="12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478;p75">
              <a:extLst>
                <a:ext uri="{FF2B5EF4-FFF2-40B4-BE49-F238E27FC236}">
                  <a16:creationId xmlns:a16="http://schemas.microsoft.com/office/drawing/2014/main" id="{FF4EC98C-9CD0-9072-3FE9-9C5E5EF09E69}"/>
                </a:ext>
              </a:extLst>
            </p:cNvPr>
            <p:cNvSpPr/>
            <p:nvPr/>
          </p:nvSpPr>
          <p:spPr>
            <a:xfrm>
              <a:off x="1323786" y="858650"/>
              <a:ext cx="2208200" cy="57175"/>
            </a:xfrm>
            <a:custGeom>
              <a:avLst/>
              <a:gdLst/>
              <a:ahLst/>
              <a:cxnLst/>
              <a:rect l="l" t="t" r="r" b="b"/>
              <a:pathLst>
                <a:path w="88328" h="2287" extrusionOk="0">
                  <a:moveTo>
                    <a:pt x="1153" y="0"/>
                  </a:moveTo>
                  <a:cubicBezTo>
                    <a:pt x="509" y="0"/>
                    <a:pt x="1" y="508"/>
                    <a:pt x="1" y="1134"/>
                  </a:cubicBezTo>
                  <a:cubicBezTo>
                    <a:pt x="1" y="1778"/>
                    <a:pt x="509" y="2286"/>
                    <a:pt x="1153" y="2286"/>
                  </a:cubicBezTo>
                  <a:lnTo>
                    <a:pt x="87175" y="2286"/>
                  </a:lnTo>
                  <a:cubicBezTo>
                    <a:pt x="87819" y="2286"/>
                    <a:pt x="88328" y="1778"/>
                    <a:pt x="88328" y="1134"/>
                  </a:cubicBezTo>
                  <a:cubicBezTo>
                    <a:pt x="88328" y="508"/>
                    <a:pt x="87819" y="0"/>
                    <a:pt x="8717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000"/>
                </a:schemeClr>
              </a:outerShdw>
              <a:reflection stA="5000" endPos="12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479;p75">
              <a:extLst>
                <a:ext uri="{FF2B5EF4-FFF2-40B4-BE49-F238E27FC236}">
                  <a16:creationId xmlns:a16="http://schemas.microsoft.com/office/drawing/2014/main" id="{4A01FE68-2FDA-5566-8816-B54AD4CDFB04}"/>
                </a:ext>
              </a:extLst>
            </p:cNvPr>
            <p:cNvSpPr/>
            <p:nvPr/>
          </p:nvSpPr>
          <p:spPr>
            <a:xfrm>
              <a:off x="3676611" y="858650"/>
              <a:ext cx="927000" cy="57175"/>
            </a:xfrm>
            <a:custGeom>
              <a:avLst/>
              <a:gdLst/>
              <a:ahLst/>
              <a:cxnLst/>
              <a:rect l="l" t="t" r="r" b="b"/>
              <a:pathLst>
                <a:path w="37080" h="2287" extrusionOk="0">
                  <a:moveTo>
                    <a:pt x="1154" y="0"/>
                  </a:moveTo>
                  <a:cubicBezTo>
                    <a:pt x="529" y="0"/>
                    <a:pt x="0" y="508"/>
                    <a:pt x="0" y="1134"/>
                  </a:cubicBezTo>
                  <a:cubicBezTo>
                    <a:pt x="0" y="1778"/>
                    <a:pt x="529" y="2286"/>
                    <a:pt x="1154" y="2286"/>
                  </a:cubicBezTo>
                  <a:lnTo>
                    <a:pt x="35925" y="2286"/>
                  </a:lnTo>
                  <a:cubicBezTo>
                    <a:pt x="36551" y="2286"/>
                    <a:pt x="37079" y="1778"/>
                    <a:pt x="37079" y="1134"/>
                  </a:cubicBezTo>
                  <a:cubicBezTo>
                    <a:pt x="37079" y="508"/>
                    <a:pt x="36551" y="0"/>
                    <a:pt x="3592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000"/>
                </a:schemeClr>
              </a:outerShdw>
              <a:reflection stA="5000" endPos="12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483527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473;p75">
            <a:extLst>
              <a:ext uri="{FF2B5EF4-FFF2-40B4-BE49-F238E27FC236}">
                <a16:creationId xmlns:a16="http://schemas.microsoft.com/office/drawing/2014/main" id="{3B8299E9-6BC6-E8DD-A805-99F23B4ED630}"/>
              </a:ext>
            </a:extLst>
          </p:cNvPr>
          <p:cNvSpPr/>
          <p:nvPr/>
        </p:nvSpPr>
        <p:spPr>
          <a:xfrm>
            <a:off x="389438" y="616587"/>
            <a:ext cx="5809231" cy="3993913"/>
          </a:xfrm>
          <a:custGeom>
            <a:avLst/>
            <a:gdLst/>
            <a:ahLst/>
            <a:cxnLst/>
            <a:rect l="l" t="t" r="r" b="b"/>
            <a:pathLst>
              <a:path w="227201" h="146340" extrusionOk="0">
                <a:moveTo>
                  <a:pt x="3616" y="0"/>
                </a:moveTo>
                <a:cubicBezTo>
                  <a:pt x="1622" y="0"/>
                  <a:pt x="0" y="1623"/>
                  <a:pt x="0" y="3617"/>
                </a:cubicBezTo>
                <a:lnTo>
                  <a:pt x="0" y="142723"/>
                </a:lnTo>
                <a:cubicBezTo>
                  <a:pt x="0" y="144717"/>
                  <a:pt x="1622" y="146340"/>
                  <a:pt x="3616" y="146340"/>
                </a:cubicBezTo>
                <a:lnTo>
                  <a:pt x="223584" y="146340"/>
                </a:lnTo>
                <a:cubicBezTo>
                  <a:pt x="225577" y="146340"/>
                  <a:pt x="227201" y="144717"/>
                  <a:pt x="227201" y="142723"/>
                </a:cubicBezTo>
                <a:lnTo>
                  <a:pt x="227201" y="3617"/>
                </a:lnTo>
                <a:cubicBezTo>
                  <a:pt x="227201" y="1623"/>
                  <a:pt x="225577" y="0"/>
                  <a:pt x="22358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ffectLst>
            <a:outerShdw blurRad="57150" dist="19050" dir="5400000" algn="bl" rotWithShape="0">
              <a:schemeClr val="dk1">
                <a:alpha val="14000"/>
              </a:schemeClr>
            </a:outerShdw>
            <a:reflection stA="5000" endPos="18000" dist="47625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sk-SK" sz="1400" i="1" dirty="0">
                <a:solidFill>
                  <a:srgbClr val="8C8C8C"/>
                </a:solidFill>
                <a:effectLst/>
              </a:rPr>
              <a:t>// Získanie údajov z formulára</a:t>
            </a:r>
            <a:br>
              <a:rPr lang="sk-SK" sz="1400" i="1" dirty="0">
                <a:solidFill>
                  <a:srgbClr val="8C8C8C"/>
                </a:solidFill>
                <a:effectLst/>
              </a:rPr>
            </a:br>
            <a:r>
              <a:rPr lang="sk-SK" sz="1400" dirty="0">
                <a:solidFill>
                  <a:srgbClr val="660000"/>
                </a:solidFill>
                <a:effectLst/>
              </a:rPr>
              <a:t>$meno </a:t>
            </a:r>
            <a:r>
              <a:rPr lang="sk-SK" sz="1400" dirty="0">
                <a:solidFill>
                  <a:srgbClr val="080808"/>
                </a:solidFill>
                <a:effectLst/>
              </a:rPr>
              <a:t>= </a:t>
            </a:r>
            <a:r>
              <a:rPr lang="sk-SK" sz="1400" dirty="0">
                <a:solidFill>
                  <a:srgbClr val="660000"/>
                </a:solidFill>
                <a:effectLst/>
              </a:rPr>
              <a:t>$_GET</a:t>
            </a:r>
            <a:r>
              <a:rPr lang="sk-SK" sz="1400" dirty="0">
                <a:solidFill>
                  <a:srgbClr val="080808"/>
                </a:solidFill>
                <a:effectLst/>
              </a:rPr>
              <a:t>[</a:t>
            </a:r>
            <a:r>
              <a:rPr lang="sk-SK" sz="1400" dirty="0">
                <a:solidFill>
                  <a:srgbClr val="067D17"/>
                </a:solidFill>
                <a:effectLst/>
              </a:rPr>
              <a:t>"meno"</a:t>
            </a:r>
            <a:r>
              <a:rPr lang="sk-SK" sz="1400" dirty="0">
                <a:solidFill>
                  <a:srgbClr val="080808"/>
                </a:solidFill>
                <a:effectLst/>
              </a:rPr>
              <a:t>];</a:t>
            </a:r>
            <a:br>
              <a:rPr lang="sk-SK" sz="1400" dirty="0">
                <a:solidFill>
                  <a:srgbClr val="080808"/>
                </a:solidFill>
                <a:effectLst/>
              </a:rPr>
            </a:br>
            <a:r>
              <a:rPr lang="sk-SK" sz="1400" dirty="0">
                <a:solidFill>
                  <a:srgbClr val="660000"/>
                </a:solidFill>
                <a:effectLst/>
              </a:rPr>
              <a:t>$email </a:t>
            </a:r>
            <a:r>
              <a:rPr lang="sk-SK" sz="1400" dirty="0">
                <a:solidFill>
                  <a:srgbClr val="080808"/>
                </a:solidFill>
                <a:effectLst/>
              </a:rPr>
              <a:t>= </a:t>
            </a:r>
            <a:r>
              <a:rPr lang="sk-SK" sz="1400" dirty="0">
                <a:solidFill>
                  <a:srgbClr val="660000"/>
                </a:solidFill>
                <a:effectLst/>
              </a:rPr>
              <a:t>$_GET</a:t>
            </a:r>
            <a:r>
              <a:rPr lang="sk-SK" sz="1400" dirty="0">
                <a:solidFill>
                  <a:srgbClr val="080808"/>
                </a:solidFill>
                <a:effectLst/>
              </a:rPr>
              <a:t>[</a:t>
            </a:r>
            <a:r>
              <a:rPr lang="sk-SK" sz="1400" dirty="0">
                <a:solidFill>
                  <a:srgbClr val="067D17"/>
                </a:solidFill>
                <a:effectLst/>
              </a:rPr>
              <a:t>"email"</a:t>
            </a:r>
            <a:r>
              <a:rPr lang="sk-SK" sz="1400" dirty="0">
                <a:solidFill>
                  <a:srgbClr val="080808"/>
                </a:solidFill>
                <a:effectLst/>
              </a:rPr>
              <a:t>];</a:t>
            </a:r>
            <a:br>
              <a:rPr lang="sk-SK" sz="1400" dirty="0">
                <a:solidFill>
                  <a:srgbClr val="080808"/>
                </a:solidFill>
                <a:effectLst/>
              </a:rPr>
            </a:br>
            <a:r>
              <a:rPr lang="sk-SK" sz="1400" dirty="0">
                <a:solidFill>
                  <a:srgbClr val="660000"/>
                </a:solidFill>
                <a:effectLst/>
              </a:rPr>
              <a:t>$sprava </a:t>
            </a:r>
            <a:r>
              <a:rPr lang="sk-SK" sz="1400" dirty="0">
                <a:solidFill>
                  <a:srgbClr val="080808"/>
                </a:solidFill>
                <a:effectLst/>
              </a:rPr>
              <a:t>= </a:t>
            </a:r>
            <a:r>
              <a:rPr lang="sk-SK" sz="1400" dirty="0">
                <a:solidFill>
                  <a:srgbClr val="660000"/>
                </a:solidFill>
                <a:effectLst/>
              </a:rPr>
              <a:t>$_GET</a:t>
            </a:r>
            <a:r>
              <a:rPr lang="sk-SK" sz="1400" dirty="0">
                <a:solidFill>
                  <a:srgbClr val="080808"/>
                </a:solidFill>
                <a:effectLst/>
              </a:rPr>
              <a:t>[</a:t>
            </a:r>
            <a:r>
              <a:rPr lang="sk-SK" sz="1400" dirty="0">
                <a:solidFill>
                  <a:srgbClr val="067D17"/>
                </a:solidFill>
                <a:effectLst/>
              </a:rPr>
              <a:t>"sprava"</a:t>
            </a:r>
            <a:r>
              <a:rPr lang="sk-SK" sz="1400" dirty="0">
                <a:solidFill>
                  <a:srgbClr val="080808"/>
                </a:solidFill>
                <a:effectLst/>
              </a:rPr>
              <a:t>];</a:t>
            </a:r>
            <a:br>
              <a:rPr lang="sk-SK" sz="1400" dirty="0">
                <a:solidFill>
                  <a:srgbClr val="080808"/>
                </a:solidFill>
                <a:effectLst/>
              </a:rPr>
            </a:br>
            <a:r>
              <a:rPr lang="sk-SK" sz="1400" i="1" dirty="0">
                <a:solidFill>
                  <a:srgbClr val="8C8C8C"/>
                </a:solidFill>
                <a:effectLst/>
              </a:rPr>
              <a:t>// SQL príkaz INSERT</a:t>
            </a:r>
            <a:br>
              <a:rPr lang="sk-SK" sz="1400" i="1" dirty="0">
                <a:solidFill>
                  <a:srgbClr val="8C8C8C"/>
                </a:solidFill>
                <a:effectLst/>
              </a:rPr>
            </a:br>
            <a:r>
              <a:rPr lang="sk-SK" sz="1400" dirty="0">
                <a:solidFill>
                  <a:srgbClr val="660000"/>
                </a:solidFill>
                <a:effectLst/>
              </a:rPr>
              <a:t>$</a:t>
            </a:r>
            <a:r>
              <a:rPr lang="sk-SK" sz="1400" dirty="0" err="1">
                <a:solidFill>
                  <a:srgbClr val="660000"/>
                </a:solidFill>
                <a:effectLst/>
              </a:rPr>
              <a:t>sql</a:t>
            </a:r>
            <a:r>
              <a:rPr lang="sk-SK" sz="1400" dirty="0">
                <a:solidFill>
                  <a:srgbClr val="660000"/>
                </a:solidFill>
                <a:effectLst/>
              </a:rPr>
              <a:t> </a:t>
            </a:r>
            <a:r>
              <a:rPr lang="sk-SK" sz="1400" dirty="0">
                <a:solidFill>
                  <a:srgbClr val="080808"/>
                </a:solidFill>
                <a:effectLst/>
              </a:rPr>
              <a:t>= </a:t>
            </a:r>
            <a:r>
              <a:rPr lang="sk-SK" sz="1400" dirty="0">
                <a:solidFill>
                  <a:srgbClr val="067D17"/>
                </a:solidFill>
                <a:effectLst/>
              </a:rPr>
              <a:t>"INSERT INTO </a:t>
            </a:r>
            <a:r>
              <a:rPr lang="sk-SK" sz="1400" dirty="0" err="1">
                <a:solidFill>
                  <a:srgbClr val="067D17"/>
                </a:solidFill>
                <a:effectLst/>
              </a:rPr>
              <a:t>udaje</a:t>
            </a:r>
            <a:r>
              <a:rPr lang="sk-SK" sz="1400" dirty="0">
                <a:solidFill>
                  <a:srgbClr val="067D17"/>
                </a:solidFill>
                <a:effectLst/>
              </a:rPr>
              <a:t> (meno, email, sprava) </a:t>
            </a:r>
            <a:br>
              <a:rPr lang="sk-SK" sz="1400" dirty="0">
                <a:solidFill>
                  <a:srgbClr val="067D17"/>
                </a:solidFill>
                <a:effectLst/>
              </a:rPr>
            </a:br>
            <a:r>
              <a:rPr lang="sk-SK" sz="1400" dirty="0">
                <a:solidFill>
                  <a:srgbClr val="067D17"/>
                </a:solidFill>
                <a:effectLst/>
              </a:rPr>
              <a:t>                VALUE ('"</a:t>
            </a:r>
            <a:r>
              <a:rPr lang="sk-SK" sz="1400" dirty="0">
                <a:solidFill>
                  <a:srgbClr val="080808"/>
                </a:solidFill>
                <a:effectLst/>
              </a:rPr>
              <a:t>.</a:t>
            </a:r>
            <a:r>
              <a:rPr lang="sk-SK" sz="1400" dirty="0">
                <a:solidFill>
                  <a:srgbClr val="660000"/>
                </a:solidFill>
                <a:effectLst/>
              </a:rPr>
              <a:t>$meno</a:t>
            </a:r>
            <a:r>
              <a:rPr lang="sk-SK" sz="1400" dirty="0">
                <a:solidFill>
                  <a:srgbClr val="080808"/>
                </a:solidFill>
                <a:effectLst/>
              </a:rPr>
              <a:t>.</a:t>
            </a:r>
            <a:r>
              <a:rPr lang="sk-SK" sz="1400" dirty="0">
                <a:solidFill>
                  <a:srgbClr val="067D17"/>
                </a:solidFill>
                <a:effectLst/>
              </a:rPr>
              <a:t>"', '"</a:t>
            </a:r>
            <a:r>
              <a:rPr lang="sk-SK" sz="1400" dirty="0">
                <a:solidFill>
                  <a:srgbClr val="080808"/>
                </a:solidFill>
                <a:effectLst/>
              </a:rPr>
              <a:t>.</a:t>
            </a:r>
            <a:r>
              <a:rPr lang="sk-SK" sz="1400" dirty="0">
                <a:solidFill>
                  <a:srgbClr val="660000"/>
                </a:solidFill>
                <a:effectLst/>
              </a:rPr>
              <a:t>$email</a:t>
            </a:r>
            <a:r>
              <a:rPr lang="sk-SK" sz="1400" dirty="0">
                <a:solidFill>
                  <a:srgbClr val="080808"/>
                </a:solidFill>
                <a:effectLst/>
              </a:rPr>
              <a:t>.</a:t>
            </a:r>
            <a:r>
              <a:rPr lang="sk-SK" sz="1400" dirty="0">
                <a:solidFill>
                  <a:srgbClr val="067D17"/>
                </a:solidFill>
                <a:effectLst/>
              </a:rPr>
              <a:t>"', '"</a:t>
            </a:r>
            <a:r>
              <a:rPr lang="sk-SK" sz="1400" dirty="0">
                <a:solidFill>
                  <a:srgbClr val="080808"/>
                </a:solidFill>
                <a:effectLst/>
              </a:rPr>
              <a:t>.</a:t>
            </a:r>
            <a:r>
              <a:rPr lang="sk-SK" sz="1400" dirty="0">
                <a:solidFill>
                  <a:srgbClr val="660000"/>
                </a:solidFill>
                <a:effectLst/>
              </a:rPr>
              <a:t>$sprava</a:t>
            </a:r>
            <a:r>
              <a:rPr lang="sk-SK" sz="1400" dirty="0">
                <a:solidFill>
                  <a:srgbClr val="080808"/>
                </a:solidFill>
                <a:effectLst/>
              </a:rPr>
              <a:t>.</a:t>
            </a:r>
            <a:r>
              <a:rPr lang="sk-SK" sz="1400" dirty="0">
                <a:solidFill>
                  <a:srgbClr val="067D17"/>
                </a:solidFill>
                <a:effectLst/>
              </a:rPr>
              <a:t>"')"</a:t>
            </a:r>
            <a:r>
              <a:rPr lang="sk-SK" sz="1400" dirty="0">
                <a:solidFill>
                  <a:srgbClr val="080808"/>
                </a:solidFill>
                <a:effectLst/>
              </a:rPr>
              <a:t>;</a:t>
            </a:r>
            <a:br>
              <a:rPr lang="sk-SK" sz="1400" dirty="0">
                <a:solidFill>
                  <a:srgbClr val="080808"/>
                </a:solidFill>
                <a:effectLst/>
              </a:rPr>
            </a:br>
            <a:r>
              <a:rPr lang="sk-SK" sz="1400" dirty="0">
                <a:solidFill>
                  <a:srgbClr val="660000"/>
                </a:solidFill>
                <a:effectLst/>
              </a:rPr>
              <a:t>$</a:t>
            </a:r>
            <a:r>
              <a:rPr lang="sk-SK" sz="1400" dirty="0" err="1">
                <a:solidFill>
                  <a:srgbClr val="660000"/>
                </a:solidFill>
                <a:effectLst/>
              </a:rPr>
              <a:t>statement</a:t>
            </a:r>
            <a:r>
              <a:rPr lang="sk-SK" sz="1400" dirty="0">
                <a:solidFill>
                  <a:srgbClr val="660000"/>
                </a:solidFill>
                <a:effectLst/>
              </a:rPr>
              <a:t> </a:t>
            </a:r>
            <a:r>
              <a:rPr lang="sk-SK" sz="1400" dirty="0">
                <a:solidFill>
                  <a:srgbClr val="080808"/>
                </a:solidFill>
                <a:effectLst/>
              </a:rPr>
              <a:t>= </a:t>
            </a:r>
            <a:r>
              <a:rPr lang="sk-SK" sz="1400" dirty="0">
                <a:solidFill>
                  <a:srgbClr val="660000"/>
                </a:solidFill>
                <a:effectLst/>
              </a:rPr>
              <a:t>$</a:t>
            </a:r>
            <a:r>
              <a:rPr lang="sk-SK" sz="1400" dirty="0" err="1">
                <a:solidFill>
                  <a:srgbClr val="660000"/>
                </a:solidFill>
                <a:effectLst/>
              </a:rPr>
              <a:t>conn</a:t>
            </a:r>
            <a:r>
              <a:rPr lang="sk-SK" sz="1400" dirty="0">
                <a:solidFill>
                  <a:srgbClr val="080808"/>
                </a:solidFill>
                <a:effectLst/>
              </a:rPr>
              <a:t>-&gt;</a:t>
            </a:r>
            <a:r>
              <a:rPr lang="sk-SK" sz="1400" dirty="0" err="1">
                <a:solidFill>
                  <a:srgbClr val="00627A"/>
                </a:solidFill>
                <a:effectLst/>
              </a:rPr>
              <a:t>prepare</a:t>
            </a:r>
            <a:r>
              <a:rPr lang="sk-SK" sz="1400" dirty="0">
                <a:solidFill>
                  <a:srgbClr val="080808"/>
                </a:solidFill>
                <a:effectLst/>
              </a:rPr>
              <a:t>(</a:t>
            </a:r>
            <a:r>
              <a:rPr lang="sk-SK" sz="1400" dirty="0">
                <a:solidFill>
                  <a:srgbClr val="660000"/>
                </a:solidFill>
                <a:effectLst/>
              </a:rPr>
              <a:t>$</a:t>
            </a:r>
            <a:r>
              <a:rPr lang="sk-SK" sz="1400" dirty="0" err="1">
                <a:solidFill>
                  <a:srgbClr val="660000"/>
                </a:solidFill>
                <a:effectLst/>
              </a:rPr>
              <a:t>sql</a:t>
            </a:r>
            <a:r>
              <a:rPr lang="sk-SK" sz="1400" dirty="0">
                <a:solidFill>
                  <a:srgbClr val="080808"/>
                </a:solidFill>
                <a:effectLst/>
              </a:rPr>
              <a:t>);</a:t>
            </a:r>
            <a:br>
              <a:rPr lang="sk-SK" sz="1400" dirty="0">
                <a:solidFill>
                  <a:srgbClr val="080808"/>
                </a:solidFill>
                <a:effectLst/>
              </a:rPr>
            </a:br>
            <a:r>
              <a:rPr lang="sk-SK" sz="1400" dirty="0" err="1">
                <a:solidFill>
                  <a:srgbClr val="0033B3"/>
                </a:solidFill>
                <a:effectLst/>
              </a:rPr>
              <a:t>try</a:t>
            </a:r>
            <a:r>
              <a:rPr lang="sk-SK" sz="1400" dirty="0">
                <a:solidFill>
                  <a:srgbClr val="0033B3"/>
                </a:solidFill>
                <a:effectLst/>
              </a:rPr>
              <a:t> </a:t>
            </a:r>
            <a:r>
              <a:rPr lang="sk-SK" sz="1400" dirty="0">
                <a:solidFill>
                  <a:srgbClr val="080808"/>
                </a:solidFill>
                <a:effectLst/>
              </a:rPr>
              <a:t>{</a:t>
            </a:r>
            <a:br>
              <a:rPr lang="sk-SK" sz="1400" dirty="0">
                <a:solidFill>
                  <a:srgbClr val="080808"/>
                </a:solidFill>
                <a:effectLst/>
              </a:rPr>
            </a:br>
            <a:r>
              <a:rPr lang="sk-SK" sz="1400" dirty="0">
                <a:solidFill>
                  <a:srgbClr val="080808"/>
                </a:solidFill>
                <a:effectLst/>
              </a:rPr>
              <a:t>    </a:t>
            </a:r>
            <a:r>
              <a:rPr lang="sk-SK" sz="1400" dirty="0">
                <a:solidFill>
                  <a:srgbClr val="660000"/>
                </a:solidFill>
                <a:effectLst/>
              </a:rPr>
              <a:t>$</a:t>
            </a:r>
            <a:r>
              <a:rPr lang="sk-SK" sz="1400" dirty="0" err="1">
                <a:solidFill>
                  <a:srgbClr val="660000"/>
                </a:solidFill>
                <a:effectLst/>
              </a:rPr>
              <a:t>insert</a:t>
            </a:r>
            <a:r>
              <a:rPr lang="sk-SK" sz="1400" dirty="0">
                <a:solidFill>
                  <a:srgbClr val="660000"/>
                </a:solidFill>
                <a:effectLst/>
              </a:rPr>
              <a:t> </a:t>
            </a:r>
            <a:r>
              <a:rPr lang="sk-SK" sz="1400" dirty="0">
                <a:solidFill>
                  <a:srgbClr val="080808"/>
                </a:solidFill>
                <a:effectLst/>
              </a:rPr>
              <a:t>= </a:t>
            </a:r>
            <a:r>
              <a:rPr lang="sk-SK" sz="1400" dirty="0">
                <a:solidFill>
                  <a:srgbClr val="660000"/>
                </a:solidFill>
                <a:effectLst/>
              </a:rPr>
              <a:t>$</a:t>
            </a:r>
            <a:r>
              <a:rPr lang="sk-SK" sz="1400" dirty="0" err="1">
                <a:solidFill>
                  <a:srgbClr val="660000"/>
                </a:solidFill>
                <a:effectLst/>
              </a:rPr>
              <a:t>statement</a:t>
            </a:r>
            <a:r>
              <a:rPr lang="sk-SK" sz="1400" dirty="0">
                <a:solidFill>
                  <a:srgbClr val="080808"/>
                </a:solidFill>
                <a:effectLst/>
              </a:rPr>
              <a:t>-&gt;</a:t>
            </a:r>
            <a:r>
              <a:rPr lang="sk-SK" sz="1400" dirty="0" err="1">
                <a:solidFill>
                  <a:srgbClr val="00627A"/>
                </a:solidFill>
                <a:effectLst/>
              </a:rPr>
              <a:t>execute</a:t>
            </a:r>
            <a:r>
              <a:rPr lang="sk-SK" sz="1400" dirty="0">
                <a:solidFill>
                  <a:srgbClr val="080808"/>
                </a:solidFill>
                <a:effectLst/>
              </a:rPr>
              <a:t>();</a:t>
            </a:r>
            <a:br>
              <a:rPr lang="sk-SK" sz="1400" dirty="0">
                <a:solidFill>
                  <a:srgbClr val="080808"/>
                </a:solidFill>
                <a:effectLst/>
              </a:rPr>
            </a:br>
            <a:r>
              <a:rPr lang="sk-SK" sz="1400" dirty="0">
                <a:solidFill>
                  <a:srgbClr val="080808"/>
                </a:solidFill>
                <a:effectLst/>
              </a:rPr>
              <a:t>    </a:t>
            </a:r>
            <a:r>
              <a:rPr lang="sk-SK" sz="1400" dirty="0" err="1">
                <a:solidFill>
                  <a:srgbClr val="00627A"/>
                </a:solidFill>
                <a:effectLst/>
              </a:rPr>
              <a:t>header</a:t>
            </a:r>
            <a:r>
              <a:rPr lang="sk-SK" sz="1400" dirty="0">
                <a:solidFill>
                  <a:srgbClr val="080808"/>
                </a:solidFill>
                <a:effectLst/>
              </a:rPr>
              <a:t>(</a:t>
            </a:r>
            <a:r>
              <a:rPr lang="sk-SK" sz="1400" dirty="0">
                <a:solidFill>
                  <a:srgbClr val="067D17"/>
                </a:solidFill>
                <a:effectLst/>
              </a:rPr>
              <a:t>"</a:t>
            </a:r>
            <a:r>
              <a:rPr lang="sk-SK" sz="1400" dirty="0" err="1">
                <a:solidFill>
                  <a:srgbClr val="067D17"/>
                </a:solidFill>
                <a:effectLst/>
              </a:rPr>
              <a:t>Location</a:t>
            </a:r>
            <a:r>
              <a:rPr lang="sk-SK" sz="1400" dirty="0">
                <a:solidFill>
                  <a:srgbClr val="067D17"/>
                </a:solidFill>
                <a:effectLst/>
              </a:rPr>
              <a:t>: http://</a:t>
            </a:r>
            <a:r>
              <a:rPr lang="sk-SK" sz="1400" dirty="0" err="1">
                <a:solidFill>
                  <a:srgbClr val="067D17"/>
                </a:solidFill>
                <a:effectLst/>
              </a:rPr>
              <a:t>localhost</a:t>
            </a:r>
            <a:r>
              <a:rPr lang="sk-SK" sz="1400" dirty="0">
                <a:solidFill>
                  <a:srgbClr val="067D17"/>
                </a:solidFill>
                <a:effectLst/>
              </a:rPr>
              <a:t>/</a:t>
            </a:r>
            <a:r>
              <a:rPr lang="sk-SK" sz="1400" dirty="0" err="1">
                <a:solidFill>
                  <a:srgbClr val="067D17"/>
                </a:solidFill>
                <a:effectLst/>
              </a:rPr>
              <a:t>cvicnasablona</a:t>
            </a:r>
            <a:r>
              <a:rPr lang="sk-SK" sz="1400" dirty="0">
                <a:solidFill>
                  <a:srgbClr val="067D17"/>
                </a:solidFill>
                <a:effectLst/>
              </a:rPr>
              <a:t>/</a:t>
            </a:r>
            <a:r>
              <a:rPr lang="sk-SK" sz="1400" dirty="0" err="1">
                <a:solidFill>
                  <a:srgbClr val="067D17"/>
                </a:solidFill>
                <a:effectLst/>
              </a:rPr>
              <a:t>thankyou.php</a:t>
            </a:r>
            <a:r>
              <a:rPr lang="sk-SK" sz="1400" dirty="0">
                <a:solidFill>
                  <a:srgbClr val="067D17"/>
                </a:solidFill>
                <a:effectLst/>
              </a:rPr>
              <a:t>"</a:t>
            </a:r>
            <a:r>
              <a:rPr lang="sk-SK" sz="1400" dirty="0">
                <a:solidFill>
                  <a:srgbClr val="080808"/>
                </a:solidFill>
                <a:effectLst/>
              </a:rPr>
              <a:t>);</a:t>
            </a:r>
            <a:br>
              <a:rPr lang="sk-SK" sz="1400" dirty="0">
                <a:solidFill>
                  <a:srgbClr val="080808"/>
                </a:solidFill>
                <a:effectLst/>
              </a:rPr>
            </a:br>
            <a:r>
              <a:rPr lang="sk-SK" sz="1400" dirty="0">
                <a:solidFill>
                  <a:srgbClr val="080808"/>
                </a:solidFill>
                <a:effectLst/>
              </a:rPr>
              <a:t>    </a:t>
            </a:r>
            <a:r>
              <a:rPr lang="sk-SK" sz="1400" dirty="0" err="1">
                <a:solidFill>
                  <a:srgbClr val="0033B3"/>
                </a:solidFill>
                <a:effectLst/>
              </a:rPr>
              <a:t>return</a:t>
            </a:r>
            <a:r>
              <a:rPr lang="sk-SK" sz="1400" dirty="0">
                <a:solidFill>
                  <a:srgbClr val="0033B3"/>
                </a:solidFill>
                <a:effectLst/>
              </a:rPr>
              <a:t> </a:t>
            </a:r>
            <a:r>
              <a:rPr lang="sk-SK" sz="1400" dirty="0">
                <a:solidFill>
                  <a:srgbClr val="660000"/>
                </a:solidFill>
                <a:effectLst/>
              </a:rPr>
              <a:t>$</a:t>
            </a:r>
            <a:r>
              <a:rPr lang="sk-SK" sz="1400" dirty="0" err="1">
                <a:solidFill>
                  <a:srgbClr val="660000"/>
                </a:solidFill>
                <a:effectLst/>
              </a:rPr>
              <a:t>insert</a:t>
            </a:r>
            <a:r>
              <a:rPr lang="sk-SK" sz="1400" dirty="0">
                <a:solidFill>
                  <a:srgbClr val="080808"/>
                </a:solidFill>
                <a:effectLst/>
              </a:rPr>
              <a:t>;</a:t>
            </a:r>
            <a:br>
              <a:rPr lang="sk-SK" sz="1400" dirty="0">
                <a:solidFill>
                  <a:srgbClr val="080808"/>
                </a:solidFill>
                <a:effectLst/>
              </a:rPr>
            </a:br>
            <a:r>
              <a:rPr lang="sk-SK" sz="1400" dirty="0">
                <a:solidFill>
                  <a:srgbClr val="080808"/>
                </a:solidFill>
                <a:effectLst/>
              </a:rPr>
              <a:t>} </a:t>
            </a:r>
            <a:r>
              <a:rPr lang="sk-SK" sz="1400" dirty="0" err="1">
                <a:solidFill>
                  <a:srgbClr val="0033B3"/>
                </a:solidFill>
                <a:effectLst/>
              </a:rPr>
              <a:t>catch</a:t>
            </a:r>
            <a:r>
              <a:rPr lang="sk-SK" sz="1400" dirty="0">
                <a:solidFill>
                  <a:srgbClr val="0033B3"/>
                </a:solidFill>
                <a:effectLst/>
              </a:rPr>
              <a:t> </a:t>
            </a:r>
            <a:r>
              <a:rPr lang="sk-SK" sz="1400" dirty="0">
                <a:solidFill>
                  <a:srgbClr val="080808"/>
                </a:solidFill>
                <a:effectLst/>
              </a:rPr>
              <a:t>(</a:t>
            </a:r>
            <a:r>
              <a:rPr lang="sk-SK" sz="1400" dirty="0">
                <a:solidFill>
                  <a:srgbClr val="808080"/>
                </a:solidFill>
                <a:effectLst/>
              </a:rPr>
              <a:t>\</a:t>
            </a:r>
            <a:r>
              <a:rPr lang="sk-SK" sz="1400" dirty="0" err="1">
                <a:solidFill>
                  <a:srgbClr val="000000"/>
                </a:solidFill>
                <a:effectLst/>
              </a:rPr>
              <a:t>Exception</a:t>
            </a:r>
            <a:r>
              <a:rPr lang="sk-SK" sz="1400" dirty="0">
                <a:solidFill>
                  <a:srgbClr val="000000"/>
                </a:solidFill>
                <a:effectLst/>
              </a:rPr>
              <a:t> </a:t>
            </a:r>
            <a:r>
              <a:rPr lang="sk-SK" sz="1400" dirty="0">
                <a:solidFill>
                  <a:srgbClr val="660000"/>
                </a:solidFill>
                <a:effectLst/>
              </a:rPr>
              <a:t>$</a:t>
            </a:r>
            <a:r>
              <a:rPr lang="sk-SK" sz="1400" dirty="0" err="1">
                <a:solidFill>
                  <a:srgbClr val="660000"/>
                </a:solidFill>
                <a:effectLst/>
              </a:rPr>
              <a:t>exception</a:t>
            </a:r>
            <a:r>
              <a:rPr lang="sk-SK" sz="1400" dirty="0">
                <a:solidFill>
                  <a:srgbClr val="080808"/>
                </a:solidFill>
                <a:effectLst/>
              </a:rPr>
              <a:t>) {</a:t>
            </a:r>
            <a:br>
              <a:rPr lang="sk-SK" sz="1400" dirty="0">
                <a:solidFill>
                  <a:srgbClr val="080808"/>
                </a:solidFill>
                <a:effectLst/>
              </a:rPr>
            </a:br>
            <a:r>
              <a:rPr lang="sk-SK" sz="1400" dirty="0">
                <a:solidFill>
                  <a:srgbClr val="080808"/>
                </a:solidFill>
                <a:effectLst/>
              </a:rPr>
              <a:t>    </a:t>
            </a:r>
            <a:r>
              <a:rPr lang="sk-SK" sz="1400" dirty="0" err="1">
                <a:solidFill>
                  <a:srgbClr val="0033B3"/>
                </a:solidFill>
                <a:effectLst/>
              </a:rPr>
              <a:t>return</a:t>
            </a:r>
            <a:r>
              <a:rPr lang="sk-SK" sz="1400" dirty="0">
                <a:solidFill>
                  <a:srgbClr val="0033B3"/>
                </a:solidFill>
                <a:effectLst/>
              </a:rPr>
              <a:t> </a:t>
            </a:r>
            <a:r>
              <a:rPr lang="sk-SK" sz="1400" dirty="0" err="1">
                <a:solidFill>
                  <a:srgbClr val="0033B3"/>
                </a:solidFill>
                <a:effectLst/>
              </a:rPr>
              <a:t>false</a:t>
            </a:r>
            <a:r>
              <a:rPr lang="sk-SK" sz="1400" dirty="0">
                <a:solidFill>
                  <a:srgbClr val="080808"/>
                </a:solidFill>
                <a:effectLst/>
              </a:rPr>
              <a:t>;</a:t>
            </a:r>
            <a:br>
              <a:rPr lang="sk-SK" sz="1400" dirty="0">
                <a:solidFill>
                  <a:srgbClr val="080808"/>
                </a:solidFill>
                <a:effectLst/>
              </a:rPr>
            </a:br>
            <a:r>
              <a:rPr lang="sk-SK" sz="1400" dirty="0">
                <a:solidFill>
                  <a:srgbClr val="080808"/>
                </a:solidFill>
                <a:effectLst/>
              </a:rPr>
              <a:t>}</a:t>
            </a:r>
            <a:br>
              <a:rPr lang="sk-SK" sz="1400" dirty="0">
                <a:solidFill>
                  <a:srgbClr val="080808"/>
                </a:solidFill>
                <a:effectLst/>
              </a:rPr>
            </a:br>
            <a:r>
              <a:rPr lang="sk-SK" sz="1400" i="1" dirty="0">
                <a:solidFill>
                  <a:srgbClr val="8C8C8C"/>
                </a:solidFill>
                <a:effectLst/>
              </a:rPr>
              <a:t>// Zatvorenie pripojenia</a:t>
            </a:r>
            <a:br>
              <a:rPr lang="sk-SK" sz="1400" i="1" dirty="0">
                <a:solidFill>
                  <a:srgbClr val="8C8C8C"/>
                </a:solidFill>
                <a:effectLst/>
              </a:rPr>
            </a:br>
            <a:r>
              <a:rPr lang="sk-SK" sz="1400" dirty="0">
                <a:solidFill>
                  <a:srgbClr val="660000"/>
                </a:solidFill>
                <a:effectLst/>
              </a:rPr>
              <a:t>$</a:t>
            </a:r>
            <a:r>
              <a:rPr lang="sk-SK" sz="1400" dirty="0" err="1">
                <a:solidFill>
                  <a:srgbClr val="660000"/>
                </a:solidFill>
                <a:effectLst/>
              </a:rPr>
              <a:t>conn</a:t>
            </a:r>
            <a:r>
              <a:rPr lang="sk-SK" sz="1400" dirty="0">
                <a:solidFill>
                  <a:srgbClr val="660000"/>
                </a:solidFill>
                <a:effectLst/>
              </a:rPr>
              <a:t> </a:t>
            </a:r>
            <a:r>
              <a:rPr lang="sk-SK" sz="1400" dirty="0">
                <a:solidFill>
                  <a:srgbClr val="080808"/>
                </a:solidFill>
                <a:effectLst/>
              </a:rPr>
              <a:t>= </a:t>
            </a:r>
            <a:r>
              <a:rPr lang="sk-SK" sz="1400" dirty="0" err="1">
                <a:solidFill>
                  <a:srgbClr val="0033B3"/>
                </a:solidFill>
                <a:effectLst/>
              </a:rPr>
              <a:t>null</a:t>
            </a:r>
            <a:r>
              <a:rPr lang="sk-SK" sz="1400" dirty="0">
                <a:solidFill>
                  <a:srgbClr val="080808"/>
                </a:solidFill>
                <a:effectLst/>
              </a:rPr>
              <a:t>;</a:t>
            </a:r>
          </a:p>
          <a:p>
            <a:endParaRPr lang="sk-SK" sz="1100" dirty="0">
              <a:solidFill>
                <a:srgbClr val="080808"/>
              </a:solidFill>
              <a:effectLst/>
            </a:endParaRPr>
          </a:p>
        </p:txBody>
      </p:sp>
      <p:sp>
        <p:nvSpPr>
          <p:cNvPr id="2" name="Google Shape;1464;p75">
            <a:extLst>
              <a:ext uri="{FF2B5EF4-FFF2-40B4-BE49-F238E27FC236}">
                <a16:creationId xmlns:a16="http://schemas.microsoft.com/office/drawing/2014/main" id="{617009ED-71F0-4F29-4D5B-53093FF95340}"/>
              </a:ext>
            </a:extLst>
          </p:cNvPr>
          <p:cNvSpPr txBox="1">
            <a:spLocks/>
          </p:cNvSpPr>
          <p:nvPr/>
        </p:nvSpPr>
        <p:spPr>
          <a:xfrm>
            <a:off x="3581524" y="572071"/>
            <a:ext cx="3031032" cy="5503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6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9pPr>
          </a:lstStyle>
          <a:p>
            <a:pPr marL="139700" indent="0" algn="l"/>
            <a:r>
              <a:rPr lang="sk-SK" dirty="0" err="1">
                <a:solidFill>
                  <a:schemeClr val="tx1"/>
                </a:solidFill>
              </a:rPr>
              <a:t>db</a:t>
            </a:r>
            <a:r>
              <a:rPr lang="sk-SK" dirty="0">
                <a:solidFill>
                  <a:schemeClr val="tx1"/>
                </a:solidFill>
              </a:rPr>
              <a:t>/</a:t>
            </a:r>
            <a:r>
              <a:rPr lang="sk-SK" dirty="0" err="1">
                <a:solidFill>
                  <a:schemeClr val="tx1"/>
                </a:solidFill>
              </a:rPr>
              <a:t>spracovanieFormulara.php</a:t>
            </a:r>
            <a:endParaRPr lang="sk-SK" dirty="0">
              <a:solidFill>
                <a:schemeClr val="tx1"/>
              </a:solidFill>
            </a:endParaRPr>
          </a:p>
        </p:txBody>
      </p:sp>
      <p:sp>
        <p:nvSpPr>
          <p:cNvPr id="4" name="Google Shape;1463;p75">
            <a:extLst>
              <a:ext uri="{FF2B5EF4-FFF2-40B4-BE49-F238E27FC236}">
                <a16:creationId xmlns:a16="http://schemas.microsoft.com/office/drawing/2014/main" id="{84620EBF-AEBC-3799-762D-4162B349E13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814686" y="538111"/>
            <a:ext cx="1546994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Kód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47875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473;p75">
            <a:extLst>
              <a:ext uri="{FF2B5EF4-FFF2-40B4-BE49-F238E27FC236}">
                <a16:creationId xmlns:a16="http://schemas.microsoft.com/office/drawing/2014/main" id="{3B8299E9-6BC6-E8DD-A805-99F23B4ED630}"/>
              </a:ext>
            </a:extLst>
          </p:cNvPr>
          <p:cNvSpPr/>
          <p:nvPr/>
        </p:nvSpPr>
        <p:spPr>
          <a:xfrm>
            <a:off x="389438" y="616588"/>
            <a:ext cx="6588878" cy="3387522"/>
          </a:xfrm>
          <a:custGeom>
            <a:avLst/>
            <a:gdLst/>
            <a:ahLst/>
            <a:cxnLst/>
            <a:rect l="l" t="t" r="r" b="b"/>
            <a:pathLst>
              <a:path w="227201" h="146340" extrusionOk="0">
                <a:moveTo>
                  <a:pt x="3616" y="0"/>
                </a:moveTo>
                <a:cubicBezTo>
                  <a:pt x="1622" y="0"/>
                  <a:pt x="0" y="1623"/>
                  <a:pt x="0" y="3617"/>
                </a:cubicBezTo>
                <a:lnTo>
                  <a:pt x="0" y="142723"/>
                </a:lnTo>
                <a:cubicBezTo>
                  <a:pt x="0" y="144717"/>
                  <a:pt x="1622" y="146340"/>
                  <a:pt x="3616" y="146340"/>
                </a:cubicBezTo>
                <a:lnTo>
                  <a:pt x="223584" y="146340"/>
                </a:lnTo>
                <a:cubicBezTo>
                  <a:pt x="225577" y="146340"/>
                  <a:pt x="227201" y="144717"/>
                  <a:pt x="227201" y="142723"/>
                </a:cubicBezTo>
                <a:lnTo>
                  <a:pt x="227201" y="3617"/>
                </a:lnTo>
                <a:cubicBezTo>
                  <a:pt x="227201" y="1623"/>
                  <a:pt x="225577" y="0"/>
                  <a:pt x="22358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ffectLst>
            <a:outerShdw blurRad="57150" dist="19050" dir="5400000" algn="bl" rotWithShape="0">
              <a:schemeClr val="dk1">
                <a:alpha val="14000"/>
              </a:schemeClr>
            </a:outerShdw>
            <a:reflection stA="5000" endPos="18000" dist="47625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sk-SK" dirty="0">
                <a:solidFill>
                  <a:srgbClr val="080808"/>
                </a:solidFill>
                <a:effectLst/>
              </a:rPr>
              <a:t>&lt;</a:t>
            </a:r>
            <a:r>
              <a:rPr lang="sk-SK" dirty="0" err="1">
                <a:solidFill>
                  <a:srgbClr val="0033B3"/>
                </a:solidFill>
                <a:effectLst/>
              </a:rPr>
              <a:t>form</a:t>
            </a:r>
            <a:r>
              <a:rPr lang="sk-SK" dirty="0">
                <a:solidFill>
                  <a:srgbClr val="0033B3"/>
                </a:solidFill>
                <a:effectLst/>
              </a:rPr>
              <a:t> </a:t>
            </a:r>
            <a:r>
              <a:rPr lang="sk-SK" dirty="0">
                <a:solidFill>
                  <a:srgbClr val="174AD4"/>
                </a:solidFill>
                <a:effectLst/>
              </a:rPr>
              <a:t>id</a:t>
            </a:r>
            <a:r>
              <a:rPr lang="sk-SK" dirty="0">
                <a:solidFill>
                  <a:srgbClr val="067D17"/>
                </a:solidFill>
                <a:effectLst/>
              </a:rPr>
              <a:t>="</a:t>
            </a:r>
            <a:r>
              <a:rPr lang="sk-SK" dirty="0" err="1">
                <a:solidFill>
                  <a:srgbClr val="067D17"/>
                </a:solidFill>
                <a:effectLst/>
              </a:rPr>
              <a:t>contact</a:t>
            </a:r>
            <a:r>
              <a:rPr lang="sk-SK" dirty="0">
                <a:solidFill>
                  <a:srgbClr val="067D17"/>
                </a:solidFill>
                <a:effectLst/>
              </a:rPr>
              <a:t>" </a:t>
            </a:r>
            <a:r>
              <a:rPr lang="sk-SK" dirty="0" err="1">
                <a:solidFill>
                  <a:srgbClr val="174AD4"/>
                </a:solidFill>
                <a:effectLst/>
              </a:rPr>
              <a:t>method</a:t>
            </a:r>
            <a:r>
              <a:rPr lang="sk-SK" dirty="0">
                <a:solidFill>
                  <a:srgbClr val="067D17"/>
                </a:solidFill>
                <a:effectLst/>
              </a:rPr>
              <a:t>="post" </a:t>
            </a:r>
            <a:r>
              <a:rPr lang="sk-SK" dirty="0" err="1">
                <a:solidFill>
                  <a:srgbClr val="174AD4"/>
                </a:solidFill>
                <a:effectLst/>
              </a:rPr>
              <a:t>action</a:t>
            </a:r>
            <a:r>
              <a:rPr lang="sk-SK" dirty="0">
                <a:solidFill>
                  <a:srgbClr val="067D17"/>
                </a:solidFill>
                <a:effectLst/>
              </a:rPr>
              <a:t>="</a:t>
            </a:r>
            <a:r>
              <a:rPr lang="sk-SK" dirty="0" err="1">
                <a:solidFill>
                  <a:srgbClr val="067D17"/>
                </a:solidFill>
                <a:effectLst/>
              </a:rPr>
              <a:t>db</a:t>
            </a:r>
            <a:r>
              <a:rPr lang="sk-SK" dirty="0">
                <a:solidFill>
                  <a:srgbClr val="067D17"/>
                </a:solidFill>
                <a:effectLst/>
              </a:rPr>
              <a:t>/</a:t>
            </a:r>
            <a:r>
              <a:rPr lang="sk-SK" dirty="0" err="1">
                <a:solidFill>
                  <a:srgbClr val="067D17"/>
                </a:solidFill>
                <a:effectLst/>
              </a:rPr>
              <a:t>spracovanieFormulara.php</a:t>
            </a:r>
            <a:r>
              <a:rPr lang="sk-SK" dirty="0">
                <a:solidFill>
                  <a:srgbClr val="067D17"/>
                </a:solidFill>
                <a:effectLst/>
              </a:rPr>
              <a:t>"</a:t>
            </a:r>
            <a:r>
              <a:rPr lang="sk-SK" dirty="0">
                <a:solidFill>
                  <a:srgbClr val="080808"/>
                </a:solidFill>
                <a:effectLst/>
              </a:rPr>
              <a:t>&gt;</a:t>
            </a:r>
            <a:br>
              <a:rPr lang="sk-SK" dirty="0">
                <a:solidFill>
                  <a:srgbClr val="080808"/>
                </a:solidFill>
                <a:effectLst/>
              </a:rPr>
            </a:br>
            <a:r>
              <a:rPr lang="sk-SK" dirty="0">
                <a:solidFill>
                  <a:srgbClr val="080808"/>
                </a:solidFill>
                <a:effectLst/>
              </a:rPr>
              <a:t>    &lt;</a:t>
            </a:r>
            <a:r>
              <a:rPr lang="sk-SK" dirty="0" err="1">
                <a:solidFill>
                  <a:srgbClr val="0033B3"/>
                </a:solidFill>
                <a:effectLst/>
              </a:rPr>
              <a:t>input</a:t>
            </a:r>
            <a:r>
              <a:rPr lang="sk-SK" dirty="0">
                <a:solidFill>
                  <a:srgbClr val="0033B3"/>
                </a:solidFill>
                <a:effectLst/>
              </a:rPr>
              <a:t> </a:t>
            </a:r>
            <a:r>
              <a:rPr lang="sk-SK" dirty="0">
                <a:solidFill>
                  <a:srgbClr val="174AD4"/>
                </a:solidFill>
                <a:effectLst/>
              </a:rPr>
              <a:t>type</a:t>
            </a:r>
            <a:r>
              <a:rPr lang="sk-SK" dirty="0">
                <a:solidFill>
                  <a:srgbClr val="067D17"/>
                </a:solidFill>
                <a:effectLst/>
              </a:rPr>
              <a:t>="text" </a:t>
            </a:r>
            <a:r>
              <a:rPr lang="sk-SK" dirty="0" err="1">
                <a:solidFill>
                  <a:srgbClr val="174AD4"/>
                </a:solidFill>
                <a:effectLst/>
              </a:rPr>
              <a:t>placeholder</a:t>
            </a:r>
            <a:r>
              <a:rPr lang="sk-SK" dirty="0">
                <a:solidFill>
                  <a:srgbClr val="067D17"/>
                </a:solidFill>
                <a:effectLst/>
              </a:rPr>
              <a:t>="Vaše meno" </a:t>
            </a:r>
            <a:r>
              <a:rPr lang="sk-SK" dirty="0" err="1">
                <a:solidFill>
                  <a:srgbClr val="174AD4"/>
                </a:solidFill>
                <a:effectLst/>
              </a:rPr>
              <a:t>name</a:t>
            </a:r>
            <a:r>
              <a:rPr lang="sk-SK" dirty="0">
                <a:solidFill>
                  <a:srgbClr val="067D17"/>
                </a:solidFill>
                <a:effectLst/>
              </a:rPr>
              <a:t>="meno" </a:t>
            </a:r>
            <a:r>
              <a:rPr lang="sk-SK" dirty="0">
                <a:solidFill>
                  <a:srgbClr val="174AD4"/>
                </a:solidFill>
                <a:effectLst/>
              </a:rPr>
              <a:t>id </a:t>
            </a:r>
            <a:r>
              <a:rPr lang="sk-SK" dirty="0">
                <a:solidFill>
                  <a:srgbClr val="067D17"/>
                </a:solidFill>
                <a:effectLst/>
              </a:rPr>
              <a:t>="meno"  </a:t>
            </a:r>
            <a:r>
              <a:rPr lang="sk-SK" dirty="0" err="1">
                <a:solidFill>
                  <a:srgbClr val="174AD4"/>
                </a:solidFill>
                <a:effectLst/>
              </a:rPr>
              <a:t>required</a:t>
            </a:r>
            <a:r>
              <a:rPr lang="sk-SK" dirty="0">
                <a:solidFill>
                  <a:srgbClr val="080808"/>
                </a:solidFill>
                <a:effectLst/>
              </a:rPr>
              <a:t>&gt;&lt;</a:t>
            </a:r>
            <a:r>
              <a:rPr lang="sk-SK" dirty="0">
                <a:solidFill>
                  <a:srgbClr val="0033B3"/>
                </a:solidFill>
                <a:effectLst/>
              </a:rPr>
              <a:t>br</a:t>
            </a:r>
            <a:r>
              <a:rPr lang="sk-SK" dirty="0">
                <a:solidFill>
                  <a:srgbClr val="080808"/>
                </a:solidFill>
                <a:effectLst/>
              </a:rPr>
              <a:t>&gt;</a:t>
            </a:r>
            <a:br>
              <a:rPr lang="sk-SK" dirty="0">
                <a:solidFill>
                  <a:srgbClr val="080808"/>
                </a:solidFill>
                <a:effectLst/>
              </a:rPr>
            </a:br>
            <a:r>
              <a:rPr lang="sk-SK" dirty="0">
                <a:solidFill>
                  <a:srgbClr val="080808"/>
                </a:solidFill>
                <a:effectLst/>
              </a:rPr>
              <a:t>    &lt;</a:t>
            </a:r>
            <a:r>
              <a:rPr lang="sk-SK" dirty="0" err="1">
                <a:solidFill>
                  <a:srgbClr val="0033B3"/>
                </a:solidFill>
                <a:effectLst/>
              </a:rPr>
              <a:t>input</a:t>
            </a:r>
            <a:r>
              <a:rPr lang="sk-SK" dirty="0">
                <a:solidFill>
                  <a:srgbClr val="0033B3"/>
                </a:solidFill>
                <a:effectLst/>
              </a:rPr>
              <a:t> </a:t>
            </a:r>
            <a:r>
              <a:rPr lang="sk-SK" dirty="0">
                <a:solidFill>
                  <a:srgbClr val="174AD4"/>
                </a:solidFill>
                <a:effectLst/>
              </a:rPr>
              <a:t>type</a:t>
            </a:r>
            <a:r>
              <a:rPr lang="sk-SK" dirty="0">
                <a:solidFill>
                  <a:srgbClr val="067D17"/>
                </a:solidFill>
                <a:effectLst/>
              </a:rPr>
              <a:t>="email" </a:t>
            </a:r>
            <a:r>
              <a:rPr lang="sk-SK" dirty="0" err="1">
                <a:solidFill>
                  <a:srgbClr val="174AD4"/>
                </a:solidFill>
                <a:effectLst/>
              </a:rPr>
              <a:t>placeholder</a:t>
            </a:r>
            <a:r>
              <a:rPr lang="sk-SK" dirty="0">
                <a:solidFill>
                  <a:srgbClr val="067D17"/>
                </a:solidFill>
                <a:effectLst/>
              </a:rPr>
              <a:t>="Váš email" </a:t>
            </a:r>
            <a:r>
              <a:rPr lang="sk-SK" dirty="0" err="1">
                <a:solidFill>
                  <a:srgbClr val="174AD4"/>
                </a:solidFill>
                <a:effectLst/>
              </a:rPr>
              <a:t>name</a:t>
            </a:r>
            <a:r>
              <a:rPr lang="sk-SK" dirty="0">
                <a:solidFill>
                  <a:srgbClr val="067D17"/>
                </a:solidFill>
                <a:effectLst/>
              </a:rPr>
              <a:t>="email" </a:t>
            </a:r>
            <a:r>
              <a:rPr lang="sk-SK" dirty="0">
                <a:solidFill>
                  <a:srgbClr val="174AD4"/>
                </a:solidFill>
                <a:effectLst/>
              </a:rPr>
              <a:t>id</a:t>
            </a:r>
            <a:r>
              <a:rPr lang="sk-SK" dirty="0">
                <a:solidFill>
                  <a:srgbClr val="067D17"/>
                </a:solidFill>
                <a:effectLst/>
              </a:rPr>
              <a:t>="email" </a:t>
            </a:r>
            <a:r>
              <a:rPr lang="sk-SK" dirty="0" err="1">
                <a:solidFill>
                  <a:srgbClr val="174AD4"/>
                </a:solidFill>
                <a:effectLst/>
              </a:rPr>
              <a:t>required</a:t>
            </a:r>
            <a:r>
              <a:rPr lang="sk-SK" dirty="0">
                <a:solidFill>
                  <a:srgbClr val="080808"/>
                </a:solidFill>
                <a:effectLst/>
              </a:rPr>
              <a:t>&gt;&lt;</a:t>
            </a:r>
            <a:r>
              <a:rPr lang="sk-SK" dirty="0">
                <a:solidFill>
                  <a:srgbClr val="0033B3"/>
                </a:solidFill>
                <a:effectLst/>
              </a:rPr>
              <a:t>br</a:t>
            </a:r>
            <a:r>
              <a:rPr lang="sk-SK" dirty="0">
                <a:solidFill>
                  <a:srgbClr val="080808"/>
                </a:solidFill>
                <a:effectLst/>
              </a:rPr>
              <a:t>&gt;</a:t>
            </a:r>
            <a:br>
              <a:rPr lang="sk-SK" dirty="0">
                <a:solidFill>
                  <a:srgbClr val="080808"/>
                </a:solidFill>
                <a:effectLst/>
              </a:rPr>
            </a:br>
            <a:r>
              <a:rPr lang="sk-SK" dirty="0">
                <a:solidFill>
                  <a:srgbClr val="080808"/>
                </a:solidFill>
                <a:effectLst/>
              </a:rPr>
              <a:t>    &lt;</a:t>
            </a:r>
            <a:r>
              <a:rPr lang="sk-SK" dirty="0" err="1">
                <a:solidFill>
                  <a:srgbClr val="0033B3"/>
                </a:solidFill>
                <a:effectLst/>
              </a:rPr>
              <a:t>textarea</a:t>
            </a:r>
            <a:r>
              <a:rPr lang="sk-SK" dirty="0">
                <a:solidFill>
                  <a:srgbClr val="0033B3"/>
                </a:solidFill>
                <a:effectLst/>
              </a:rPr>
              <a:t> </a:t>
            </a:r>
            <a:r>
              <a:rPr lang="sk-SK" dirty="0" err="1">
                <a:solidFill>
                  <a:srgbClr val="174AD4"/>
                </a:solidFill>
                <a:effectLst/>
              </a:rPr>
              <a:t>placeholder</a:t>
            </a:r>
            <a:r>
              <a:rPr lang="sk-SK" dirty="0">
                <a:solidFill>
                  <a:srgbClr val="067D17"/>
                </a:solidFill>
                <a:effectLst/>
              </a:rPr>
              <a:t>="Vaša správa" </a:t>
            </a:r>
            <a:r>
              <a:rPr lang="sk-SK" dirty="0" err="1">
                <a:solidFill>
                  <a:srgbClr val="174AD4"/>
                </a:solidFill>
                <a:effectLst/>
              </a:rPr>
              <a:t>name</a:t>
            </a:r>
            <a:r>
              <a:rPr lang="sk-SK" dirty="0">
                <a:solidFill>
                  <a:srgbClr val="067D17"/>
                </a:solidFill>
                <a:effectLst/>
              </a:rPr>
              <a:t>="sprava" </a:t>
            </a:r>
            <a:r>
              <a:rPr lang="sk-SK" dirty="0">
                <a:solidFill>
                  <a:srgbClr val="174AD4"/>
                </a:solidFill>
                <a:effectLst/>
              </a:rPr>
              <a:t>id</a:t>
            </a:r>
            <a:r>
              <a:rPr lang="sk-SK" dirty="0">
                <a:solidFill>
                  <a:srgbClr val="067D17"/>
                </a:solidFill>
                <a:effectLst/>
              </a:rPr>
              <a:t>="sprava"</a:t>
            </a:r>
            <a:r>
              <a:rPr lang="sk-SK" dirty="0">
                <a:solidFill>
                  <a:srgbClr val="080808"/>
                </a:solidFill>
                <a:effectLst/>
              </a:rPr>
              <a:t>&gt;&lt;/</a:t>
            </a:r>
            <a:r>
              <a:rPr lang="sk-SK" dirty="0" err="1">
                <a:solidFill>
                  <a:srgbClr val="0033B3"/>
                </a:solidFill>
                <a:effectLst/>
              </a:rPr>
              <a:t>textarea</a:t>
            </a:r>
            <a:r>
              <a:rPr lang="sk-SK" dirty="0">
                <a:solidFill>
                  <a:srgbClr val="080808"/>
                </a:solidFill>
                <a:effectLst/>
              </a:rPr>
              <a:t>&gt;&lt;</a:t>
            </a:r>
            <a:r>
              <a:rPr lang="sk-SK" dirty="0">
                <a:solidFill>
                  <a:srgbClr val="0033B3"/>
                </a:solidFill>
                <a:effectLst/>
              </a:rPr>
              <a:t>br</a:t>
            </a:r>
            <a:r>
              <a:rPr lang="sk-SK" dirty="0">
                <a:solidFill>
                  <a:srgbClr val="080808"/>
                </a:solidFill>
                <a:effectLst/>
              </a:rPr>
              <a:t>&gt;</a:t>
            </a:r>
            <a:br>
              <a:rPr lang="sk-SK" dirty="0">
                <a:solidFill>
                  <a:srgbClr val="080808"/>
                </a:solidFill>
                <a:effectLst/>
              </a:rPr>
            </a:br>
            <a:r>
              <a:rPr lang="sk-SK" dirty="0">
                <a:solidFill>
                  <a:srgbClr val="080808"/>
                </a:solidFill>
                <a:effectLst/>
              </a:rPr>
              <a:t>    &lt;</a:t>
            </a:r>
            <a:r>
              <a:rPr lang="sk-SK" dirty="0" err="1">
                <a:solidFill>
                  <a:srgbClr val="0033B3"/>
                </a:solidFill>
                <a:effectLst/>
              </a:rPr>
              <a:t>input</a:t>
            </a:r>
            <a:r>
              <a:rPr lang="sk-SK" dirty="0">
                <a:solidFill>
                  <a:srgbClr val="0033B3"/>
                </a:solidFill>
                <a:effectLst/>
              </a:rPr>
              <a:t> </a:t>
            </a:r>
            <a:r>
              <a:rPr lang="sk-SK" dirty="0">
                <a:solidFill>
                  <a:srgbClr val="174AD4"/>
                </a:solidFill>
                <a:effectLst/>
              </a:rPr>
              <a:t>type</a:t>
            </a:r>
            <a:r>
              <a:rPr lang="sk-SK" dirty="0">
                <a:solidFill>
                  <a:srgbClr val="067D17"/>
                </a:solidFill>
                <a:effectLst/>
              </a:rPr>
              <a:t>="</a:t>
            </a:r>
            <a:r>
              <a:rPr lang="sk-SK" dirty="0" err="1">
                <a:solidFill>
                  <a:srgbClr val="067D17"/>
                </a:solidFill>
                <a:effectLst/>
              </a:rPr>
              <a:t>checkbox</a:t>
            </a:r>
            <a:r>
              <a:rPr lang="sk-SK" dirty="0">
                <a:solidFill>
                  <a:srgbClr val="067D17"/>
                </a:solidFill>
                <a:effectLst/>
              </a:rPr>
              <a:t>" </a:t>
            </a:r>
            <a:r>
              <a:rPr lang="sk-SK" dirty="0" err="1">
                <a:solidFill>
                  <a:srgbClr val="174AD4"/>
                </a:solidFill>
                <a:effectLst/>
              </a:rPr>
              <a:t>name</a:t>
            </a:r>
            <a:r>
              <a:rPr lang="sk-SK" dirty="0">
                <a:solidFill>
                  <a:srgbClr val="067D17"/>
                </a:solidFill>
                <a:effectLst/>
              </a:rPr>
              <a:t>="" </a:t>
            </a:r>
            <a:r>
              <a:rPr lang="sk-SK" dirty="0">
                <a:solidFill>
                  <a:srgbClr val="174AD4"/>
                </a:solidFill>
                <a:effectLst/>
              </a:rPr>
              <a:t>id</a:t>
            </a:r>
            <a:r>
              <a:rPr lang="sk-SK" dirty="0">
                <a:solidFill>
                  <a:srgbClr val="067D17"/>
                </a:solidFill>
                <a:effectLst/>
              </a:rPr>
              <a:t>="" </a:t>
            </a:r>
            <a:r>
              <a:rPr lang="sk-SK" dirty="0" err="1">
                <a:solidFill>
                  <a:srgbClr val="174AD4"/>
                </a:solidFill>
                <a:effectLst/>
              </a:rPr>
              <a:t>required</a:t>
            </a:r>
            <a:r>
              <a:rPr lang="sk-SK" dirty="0">
                <a:solidFill>
                  <a:srgbClr val="080808"/>
                </a:solidFill>
                <a:effectLst/>
              </a:rPr>
              <a:t>&gt;</a:t>
            </a:r>
            <a:br>
              <a:rPr lang="sk-SK" dirty="0">
                <a:solidFill>
                  <a:srgbClr val="080808"/>
                </a:solidFill>
                <a:effectLst/>
              </a:rPr>
            </a:br>
            <a:r>
              <a:rPr lang="sk-SK" dirty="0">
                <a:solidFill>
                  <a:srgbClr val="080808"/>
                </a:solidFill>
                <a:effectLst/>
              </a:rPr>
              <a:t>    &lt;</a:t>
            </a:r>
            <a:r>
              <a:rPr lang="sk-SK" dirty="0" err="1">
                <a:solidFill>
                  <a:srgbClr val="0033B3"/>
                </a:solidFill>
                <a:effectLst/>
              </a:rPr>
              <a:t>label</a:t>
            </a:r>
            <a:r>
              <a:rPr lang="sk-SK" dirty="0">
                <a:solidFill>
                  <a:srgbClr val="0033B3"/>
                </a:solidFill>
                <a:effectLst/>
              </a:rPr>
              <a:t> </a:t>
            </a:r>
            <a:r>
              <a:rPr lang="sk-SK" dirty="0" err="1">
                <a:solidFill>
                  <a:srgbClr val="174AD4"/>
                </a:solidFill>
                <a:effectLst/>
              </a:rPr>
              <a:t>for</a:t>
            </a:r>
            <a:r>
              <a:rPr lang="sk-SK" dirty="0">
                <a:solidFill>
                  <a:srgbClr val="067D17"/>
                </a:solidFill>
                <a:effectLst/>
              </a:rPr>
              <a:t>=""</a:t>
            </a:r>
            <a:r>
              <a:rPr lang="sk-SK" dirty="0">
                <a:solidFill>
                  <a:srgbClr val="080808"/>
                </a:solidFill>
                <a:effectLst/>
              </a:rPr>
              <a:t>&gt; Súhlasím so spracovaním osobných údajov.&lt;/</a:t>
            </a:r>
            <a:r>
              <a:rPr lang="sk-SK" dirty="0" err="1">
                <a:solidFill>
                  <a:srgbClr val="0033B3"/>
                </a:solidFill>
                <a:effectLst/>
              </a:rPr>
              <a:t>label</a:t>
            </a:r>
            <a:r>
              <a:rPr lang="sk-SK" dirty="0">
                <a:solidFill>
                  <a:srgbClr val="080808"/>
                </a:solidFill>
                <a:effectLst/>
              </a:rPr>
              <a:t>&gt;&lt;</a:t>
            </a:r>
            <a:r>
              <a:rPr lang="sk-SK" dirty="0">
                <a:solidFill>
                  <a:srgbClr val="0033B3"/>
                </a:solidFill>
                <a:effectLst/>
              </a:rPr>
              <a:t>br</a:t>
            </a:r>
            <a:r>
              <a:rPr lang="sk-SK" dirty="0">
                <a:solidFill>
                  <a:srgbClr val="080808"/>
                </a:solidFill>
                <a:effectLst/>
              </a:rPr>
              <a:t>&gt;</a:t>
            </a:r>
            <a:br>
              <a:rPr lang="sk-SK" dirty="0">
                <a:solidFill>
                  <a:srgbClr val="080808"/>
                </a:solidFill>
                <a:effectLst/>
              </a:rPr>
            </a:br>
            <a:r>
              <a:rPr lang="sk-SK" dirty="0">
                <a:solidFill>
                  <a:srgbClr val="080808"/>
                </a:solidFill>
                <a:effectLst/>
              </a:rPr>
              <a:t>    &lt;</a:t>
            </a:r>
            <a:r>
              <a:rPr lang="sk-SK" dirty="0" err="1">
                <a:solidFill>
                  <a:srgbClr val="0033B3"/>
                </a:solidFill>
                <a:effectLst/>
              </a:rPr>
              <a:t>input</a:t>
            </a:r>
            <a:r>
              <a:rPr lang="sk-SK" dirty="0">
                <a:solidFill>
                  <a:srgbClr val="0033B3"/>
                </a:solidFill>
                <a:effectLst/>
              </a:rPr>
              <a:t> </a:t>
            </a:r>
            <a:r>
              <a:rPr lang="sk-SK" dirty="0">
                <a:solidFill>
                  <a:srgbClr val="174AD4"/>
                </a:solidFill>
                <a:effectLst/>
              </a:rPr>
              <a:t>type</a:t>
            </a:r>
            <a:r>
              <a:rPr lang="sk-SK" dirty="0">
                <a:solidFill>
                  <a:srgbClr val="067D17"/>
                </a:solidFill>
                <a:effectLst/>
              </a:rPr>
              <a:t>="</a:t>
            </a:r>
            <a:r>
              <a:rPr lang="sk-SK" dirty="0" err="1">
                <a:solidFill>
                  <a:srgbClr val="067D17"/>
                </a:solidFill>
                <a:effectLst/>
              </a:rPr>
              <a:t>submit</a:t>
            </a:r>
            <a:r>
              <a:rPr lang="sk-SK" dirty="0">
                <a:solidFill>
                  <a:srgbClr val="067D17"/>
                </a:solidFill>
                <a:effectLst/>
              </a:rPr>
              <a:t>" </a:t>
            </a:r>
            <a:r>
              <a:rPr lang="sk-SK" dirty="0" err="1">
                <a:solidFill>
                  <a:srgbClr val="174AD4"/>
                </a:solidFill>
                <a:effectLst/>
              </a:rPr>
              <a:t>value</a:t>
            </a:r>
            <a:r>
              <a:rPr lang="sk-SK" dirty="0">
                <a:solidFill>
                  <a:srgbClr val="067D17"/>
                </a:solidFill>
                <a:effectLst/>
              </a:rPr>
              <a:t>="Odoslať"</a:t>
            </a:r>
            <a:r>
              <a:rPr lang="sk-SK" dirty="0">
                <a:solidFill>
                  <a:srgbClr val="080808"/>
                </a:solidFill>
                <a:effectLst/>
              </a:rPr>
              <a:t>&gt;</a:t>
            </a:r>
            <a:br>
              <a:rPr lang="sk-SK" dirty="0">
                <a:solidFill>
                  <a:srgbClr val="080808"/>
                </a:solidFill>
                <a:effectLst/>
              </a:rPr>
            </a:br>
            <a:r>
              <a:rPr lang="sk-SK" dirty="0">
                <a:solidFill>
                  <a:srgbClr val="080808"/>
                </a:solidFill>
                <a:effectLst/>
              </a:rPr>
              <a:t>&lt;/</a:t>
            </a:r>
            <a:r>
              <a:rPr lang="sk-SK" dirty="0" err="1">
                <a:solidFill>
                  <a:srgbClr val="0033B3"/>
                </a:solidFill>
                <a:effectLst/>
              </a:rPr>
              <a:t>form</a:t>
            </a:r>
            <a:r>
              <a:rPr lang="sk-SK" dirty="0">
                <a:solidFill>
                  <a:srgbClr val="080808"/>
                </a:solidFill>
                <a:effectLst/>
              </a:rPr>
              <a:t>&gt;</a:t>
            </a:r>
          </a:p>
          <a:p>
            <a:endParaRPr lang="sk-SK" sz="1100" dirty="0">
              <a:solidFill>
                <a:srgbClr val="080808"/>
              </a:solidFill>
              <a:effectLst/>
            </a:endParaRPr>
          </a:p>
        </p:txBody>
      </p:sp>
      <p:sp>
        <p:nvSpPr>
          <p:cNvPr id="2" name="Google Shape;1464;p75">
            <a:extLst>
              <a:ext uri="{FF2B5EF4-FFF2-40B4-BE49-F238E27FC236}">
                <a16:creationId xmlns:a16="http://schemas.microsoft.com/office/drawing/2014/main" id="{617009ED-71F0-4F29-4D5B-53093FF95340}"/>
              </a:ext>
            </a:extLst>
          </p:cNvPr>
          <p:cNvSpPr txBox="1">
            <a:spLocks/>
          </p:cNvSpPr>
          <p:nvPr/>
        </p:nvSpPr>
        <p:spPr>
          <a:xfrm>
            <a:off x="5633451" y="560507"/>
            <a:ext cx="1546995" cy="5503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6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9pPr>
          </a:lstStyle>
          <a:p>
            <a:pPr marL="139700" indent="0" algn="l"/>
            <a:r>
              <a:rPr lang="sk-SK" dirty="0" err="1">
                <a:solidFill>
                  <a:schemeClr val="tx1"/>
                </a:solidFill>
              </a:rPr>
              <a:t>kontakt.php</a:t>
            </a:r>
            <a:endParaRPr lang="sk-SK" dirty="0">
              <a:solidFill>
                <a:schemeClr val="tx1"/>
              </a:solidFill>
            </a:endParaRPr>
          </a:p>
        </p:txBody>
      </p:sp>
      <p:sp>
        <p:nvSpPr>
          <p:cNvPr id="4" name="Google Shape;1463;p75">
            <a:extLst>
              <a:ext uri="{FF2B5EF4-FFF2-40B4-BE49-F238E27FC236}">
                <a16:creationId xmlns:a16="http://schemas.microsoft.com/office/drawing/2014/main" id="{84620EBF-AEBC-3799-762D-4162B349E13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814686" y="538111"/>
            <a:ext cx="1546994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Kód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65711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473;p75">
            <a:extLst>
              <a:ext uri="{FF2B5EF4-FFF2-40B4-BE49-F238E27FC236}">
                <a16:creationId xmlns:a16="http://schemas.microsoft.com/office/drawing/2014/main" id="{3B8299E9-6BC6-E8DD-A805-99F23B4ED630}"/>
              </a:ext>
            </a:extLst>
          </p:cNvPr>
          <p:cNvSpPr/>
          <p:nvPr/>
        </p:nvSpPr>
        <p:spPr>
          <a:xfrm>
            <a:off x="504941" y="1155602"/>
            <a:ext cx="6778278" cy="3291269"/>
          </a:xfrm>
          <a:custGeom>
            <a:avLst/>
            <a:gdLst/>
            <a:ahLst/>
            <a:cxnLst/>
            <a:rect l="l" t="t" r="r" b="b"/>
            <a:pathLst>
              <a:path w="227201" h="146340" extrusionOk="0">
                <a:moveTo>
                  <a:pt x="3616" y="0"/>
                </a:moveTo>
                <a:cubicBezTo>
                  <a:pt x="1622" y="0"/>
                  <a:pt x="0" y="1623"/>
                  <a:pt x="0" y="3617"/>
                </a:cubicBezTo>
                <a:lnTo>
                  <a:pt x="0" y="142723"/>
                </a:lnTo>
                <a:cubicBezTo>
                  <a:pt x="0" y="144717"/>
                  <a:pt x="1622" y="146340"/>
                  <a:pt x="3616" y="146340"/>
                </a:cubicBezTo>
                <a:lnTo>
                  <a:pt x="223584" y="146340"/>
                </a:lnTo>
                <a:cubicBezTo>
                  <a:pt x="225577" y="146340"/>
                  <a:pt x="227201" y="144717"/>
                  <a:pt x="227201" y="142723"/>
                </a:cubicBezTo>
                <a:lnTo>
                  <a:pt x="227201" y="3617"/>
                </a:lnTo>
                <a:cubicBezTo>
                  <a:pt x="227201" y="1623"/>
                  <a:pt x="225577" y="0"/>
                  <a:pt x="22358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ffectLst>
            <a:outerShdw blurRad="57150" dist="19050" dir="5400000" algn="bl" rotWithShape="0">
              <a:schemeClr val="dk1">
                <a:alpha val="14000"/>
              </a:schemeClr>
            </a:outerShdw>
            <a:reflection stA="5000" endPos="18000" dist="47625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lang="sk-SK" dirty="0">
              <a:solidFill>
                <a:srgbClr val="080808"/>
              </a:solidFill>
              <a:effectLst/>
            </a:endParaRPr>
          </a:p>
        </p:txBody>
      </p:sp>
      <p:grpSp>
        <p:nvGrpSpPr>
          <p:cNvPr id="22" name="Google Shape;1474;p75">
            <a:extLst>
              <a:ext uri="{FF2B5EF4-FFF2-40B4-BE49-F238E27FC236}">
                <a16:creationId xmlns:a16="http://schemas.microsoft.com/office/drawing/2014/main" id="{739DFEA6-9111-DE2B-DC1B-A527976122C6}"/>
              </a:ext>
            </a:extLst>
          </p:cNvPr>
          <p:cNvGrpSpPr/>
          <p:nvPr/>
        </p:nvGrpSpPr>
        <p:grpSpPr>
          <a:xfrm>
            <a:off x="453312" y="1239112"/>
            <a:ext cx="2802604" cy="108597"/>
            <a:chOff x="1213361" y="786800"/>
            <a:chExt cx="5184050" cy="200875"/>
          </a:xfrm>
        </p:grpSpPr>
        <p:sp>
          <p:nvSpPr>
            <p:cNvPr id="25" name="Google Shape;1475;p75">
              <a:extLst>
                <a:ext uri="{FF2B5EF4-FFF2-40B4-BE49-F238E27FC236}">
                  <a16:creationId xmlns:a16="http://schemas.microsoft.com/office/drawing/2014/main" id="{5F57F127-A38C-FF01-CEA0-18163E5CA8D2}"/>
                </a:ext>
              </a:extLst>
            </p:cNvPr>
            <p:cNvSpPr/>
            <p:nvPr/>
          </p:nvSpPr>
          <p:spPr>
            <a:xfrm>
              <a:off x="1213361" y="786800"/>
              <a:ext cx="5184050" cy="200875"/>
            </a:xfrm>
            <a:custGeom>
              <a:avLst/>
              <a:gdLst/>
              <a:ahLst/>
              <a:cxnLst/>
              <a:rect l="l" t="t" r="r" b="b"/>
              <a:pathLst>
                <a:path w="207362" h="8035" extrusionOk="0">
                  <a:moveTo>
                    <a:pt x="4007" y="0"/>
                  </a:moveTo>
                  <a:cubicBezTo>
                    <a:pt x="1799" y="0"/>
                    <a:pt x="1" y="1798"/>
                    <a:pt x="1" y="4008"/>
                  </a:cubicBezTo>
                  <a:cubicBezTo>
                    <a:pt x="1" y="6236"/>
                    <a:pt x="1799" y="8034"/>
                    <a:pt x="4007" y="8034"/>
                  </a:cubicBezTo>
                  <a:lnTo>
                    <a:pt x="203335" y="8034"/>
                  </a:lnTo>
                  <a:cubicBezTo>
                    <a:pt x="205563" y="8034"/>
                    <a:pt x="207361" y="6236"/>
                    <a:pt x="207361" y="4008"/>
                  </a:cubicBezTo>
                  <a:cubicBezTo>
                    <a:pt x="207361" y="1798"/>
                    <a:pt x="205563" y="0"/>
                    <a:pt x="203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000"/>
                </a:schemeClr>
              </a:outerShdw>
              <a:reflection stA="5000" endPos="12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478;p75">
              <a:extLst>
                <a:ext uri="{FF2B5EF4-FFF2-40B4-BE49-F238E27FC236}">
                  <a16:creationId xmlns:a16="http://schemas.microsoft.com/office/drawing/2014/main" id="{E39A9A9A-E427-CA01-4797-1E7CD255C319}"/>
                </a:ext>
              </a:extLst>
            </p:cNvPr>
            <p:cNvSpPr/>
            <p:nvPr/>
          </p:nvSpPr>
          <p:spPr>
            <a:xfrm>
              <a:off x="1323786" y="858650"/>
              <a:ext cx="2208200" cy="57175"/>
            </a:xfrm>
            <a:custGeom>
              <a:avLst/>
              <a:gdLst/>
              <a:ahLst/>
              <a:cxnLst/>
              <a:rect l="l" t="t" r="r" b="b"/>
              <a:pathLst>
                <a:path w="88328" h="2287" extrusionOk="0">
                  <a:moveTo>
                    <a:pt x="1153" y="0"/>
                  </a:moveTo>
                  <a:cubicBezTo>
                    <a:pt x="509" y="0"/>
                    <a:pt x="1" y="508"/>
                    <a:pt x="1" y="1134"/>
                  </a:cubicBezTo>
                  <a:cubicBezTo>
                    <a:pt x="1" y="1778"/>
                    <a:pt x="509" y="2286"/>
                    <a:pt x="1153" y="2286"/>
                  </a:cubicBezTo>
                  <a:lnTo>
                    <a:pt x="87175" y="2286"/>
                  </a:lnTo>
                  <a:cubicBezTo>
                    <a:pt x="87819" y="2286"/>
                    <a:pt x="88328" y="1778"/>
                    <a:pt x="88328" y="1134"/>
                  </a:cubicBezTo>
                  <a:cubicBezTo>
                    <a:pt x="88328" y="508"/>
                    <a:pt x="87819" y="0"/>
                    <a:pt x="8717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000"/>
                </a:schemeClr>
              </a:outerShdw>
              <a:reflection stA="5000" endPos="12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479;p75">
              <a:extLst>
                <a:ext uri="{FF2B5EF4-FFF2-40B4-BE49-F238E27FC236}">
                  <a16:creationId xmlns:a16="http://schemas.microsoft.com/office/drawing/2014/main" id="{52BAF61C-BF21-5055-A53E-05FE794215C5}"/>
                </a:ext>
              </a:extLst>
            </p:cNvPr>
            <p:cNvSpPr/>
            <p:nvPr/>
          </p:nvSpPr>
          <p:spPr>
            <a:xfrm>
              <a:off x="3676611" y="858650"/>
              <a:ext cx="927000" cy="57175"/>
            </a:xfrm>
            <a:custGeom>
              <a:avLst/>
              <a:gdLst/>
              <a:ahLst/>
              <a:cxnLst/>
              <a:rect l="l" t="t" r="r" b="b"/>
              <a:pathLst>
                <a:path w="37080" h="2287" extrusionOk="0">
                  <a:moveTo>
                    <a:pt x="1154" y="0"/>
                  </a:moveTo>
                  <a:cubicBezTo>
                    <a:pt x="529" y="0"/>
                    <a:pt x="0" y="508"/>
                    <a:pt x="0" y="1134"/>
                  </a:cubicBezTo>
                  <a:cubicBezTo>
                    <a:pt x="0" y="1778"/>
                    <a:pt x="529" y="2286"/>
                    <a:pt x="1154" y="2286"/>
                  </a:cubicBezTo>
                  <a:lnTo>
                    <a:pt x="35925" y="2286"/>
                  </a:lnTo>
                  <a:cubicBezTo>
                    <a:pt x="36551" y="2286"/>
                    <a:pt x="37079" y="1778"/>
                    <a:pt x="37079" y="1134"/>
                  </a:cubicBezTo>
                  <a:cubicBezTo>
                    <a:pt x="37079" y="508"/>
                    <a:pt x="36551" y="0"/>
                    <a:pt x="3592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000"/>
                </a:schemeClr>
              </a:outerShdw>
              <a:reflection stA="5000" endPos="12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1464;p75">
            <a:extLst>
              <a:ext uri="{FF2B5EF4-FFF2-40B4-BE49-F238E27FC236}">
                <a16:creationId xmlns:a16="http://schemas.microsoft.com/office/drawing/2014/main" id="{E1D85362-E304-897D-FADD-F7A5EC0B7281}"/>
              </a:ext>
            </a:extLst>
          </p:cNvPr>
          <p:cNvSpPr txBox="1">
            <a:spLocks/>
          </p:cNvSpPr>
          <p:nvPr/>
        </p:nvSpPr>
        <p:spPr>
          <a:xfrm>
            <a:off x="625642" y="1431218"/>
            <a:ext cx="6420050" cy="2938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6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9pPr>
          </a:lstStyle>
          <a:p>
            <a:pPr marL="425450" indent="-285750" algn="l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sk-SK" dirty="0">
                <a:solidFill>
                  <a:schemeClr val="tx1"/>
                </a:solidFill>
              </a:rPr>
              <a:t>Ak by sme v našom prípade použili aj metódu GET, dostali by sme znovu rovnakú URL adresu, čiže </a:t>
            </a:r>
            <a:r>
              <a:rPr lang="sk-SK" i="1" dirty="0">
                <a:solidFill>
                  <a:schemeClr val="tx1"/>
                </a:solidFill>
              </a:rPr>
              <a:t>http://</a:t>
            </a:r>
            <a:r>
              <a:rPr lang="sk-SK" i="1" dirty="0" err="1">
                <a:solidFill>
                  <a:schemeClr val="tx1"/>
                </a:solidFill>
              </a:rPr>
              <a:t>localhost</a:t>
            </a:r>
            <a:r>
              <a:rPr lang="sk-SK" i="1" dirty="0">
                <a:solidFill>
                  <a:schemeClr val="tx1"/>
                </a:solidFill>
              </a:rPr>
              <a:t>/</a:t>
            </a:r>
            <a:r>
              <a:rPr lang="sk-SK" i="1" dirty="0" err="1">
                <a:solidFill>
                  <a:schemeClr val="tx1"/>
                </a:solidFill>
              </a:rPr>
              <a:t>cvicnasablona</a:t>
            </a:r>
            <a:r>
              <a:rPr lang="sk-SK" i="1" dirty="0">
                <a:solidFill>
                  <a:schemeClr val="tx1"/>
                </a:solidFill>
              </a:rPr>
              <a:t>/</a:t>
            </a:r>
            <a:r>
              <a:rPr lang="sk-SK" i="1" dirty="0" err="1">
                <a:solidFill>
                  <a:schemeClr val="tx1"/>
                </a:solidFill>
              </a:rPr>
              <a:t>thankyou.php</a:t>
            </a:r>
            <a:r>
              <a:rPr lang="sk-SK" i="1" dirty="0">
                <a:solidFill>
                  <a:schemeClr val="tx1"/>
                </a:solidFill>
              </a:rPr>
              <a:t>,</a:t>
            </a:r>
          </a:p>
          <a:p>
            <a:pPr algn="l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sk-SK" dirty="0">
                <a:solidFill>
                  <a:schemeClr val="tx1"/>
                </a:solidFill>
              </a:rPr>
              <a:t>Keď formulár odošleme metódou $_GET, údaje sa pridajú do URL adresy ako reťazec dotazu. Po spracovaní formulára nás server presmeruje na novú URL adresu, ktorá môže obsahovať informácie o stave odoslania (napr. "</a:t>
            </a:r>
            <a:r>
              <a:rPr lang="sk-SK" dirty="0" err="1">
                <a:solidFill>
                  <a:schemeClr val="tx1"/>
                </a:solidFill>
              </a:rPr>
              <a:t>success</a:t>
            </a:r>
            <a:r>
              <a:rPr lang="sk-SK" dirty="0">
                <a:solidFill>
                  <a:schemeClr val="tx1"/>
                </a:solidFill>
              </a:rPr>
              <a:t>" alebo "</a:t>
            </a:r>
            <a:r>
              <a:rPr lang="sk-SK" dirty="0" err="1">
                <a:solidFill>
                  <a:schemeClr val="tx1"/>
                </a:solidFill>
              </a:rPr>
              <a:t>error</a:t>
            </a:r>
            <a:r>
              <a:rPr lang="sk-SK" dirty="0">
                <a:solidFill>
                  <a:schemeClr val="tx1"/>
                </a:solidFill>
              </a:rPr>
              <a:t>") alebo </a:t>
            </a:r>
            <a:r>
              <a:rPr lang="sk-SK" dirty="0" err="1">
                <a:solidFill>
                  <a:schemeClr val="tx1"/>
                </a:solidFill>
              </a:rPr>
              <a:t>ďaľšie</a:t>
            </a:r>
            <a:r>
              <a:rPr lang="sk-SK" dirty="0">
                <a:solidFill>
                  <a:schemeClr val="tx1"/>
                </a:solidFill>
              </a:rPr>
              <a:t> parametre z formulára,</a:t>
            </a:r>
          </a:p>
          <a:p>
            <a:pPr algn="l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sk-SK" dirty="0">
                <a:solidFill>
                  <a:schemeClr val="tx1"/>
                </a:solidFill>
              </a:rPr>
              <a:t>V tomto prípade nás kód po odoslaní formulára presmeruje na stránku "</a:t>
            </a:r>
            <a:r>
              <a:rPr lang="sk-SK" dirty="0" err="1">
                <a:solidFill>
                  <a:schemeClr val="tx1"/>
                </a:solidFill>
              </a:rPr>
              <a:t>thankyou.php</a:t>
            </a:r>
            <a:r>
              <a:rPr lang="sk-SK" dirty="0">
                <a:solidFill>
                  <a:schemeClr val="tx1"/>
                </a:solidFill>
              </a:rPr>
              <a:t>" bez vytiahnutých údajov v prípade $_GET a bez ohľadu na použitú metódu (GET alebo POST),</a:t>
            </a:r>
          </a:p>
          <a:p>
            <a:pPr algn="l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sk-SK" dirty="0">
                <a:solidFill>
                  <a:schemeClr val="tx1"/>
                </a:solidFill>
              </a:rPr>
              <a:t>V prípade použitia GET metódy by sa taktiež nezobrazilo všetko, pretože táto metóda ohraničuje aj počet znakov a správa z formulára môže byť dlhá. </a:t>
            </a:r>
          </a:p>
        </p:txBody>
      </p:sp>
    </p:spTree>
    <p:extLst>
      <p:ext uri="{BB962C8B-B14F-4D97-AF65-F5344CB8AC3E}">
        <p14:creationId xmlns:p14="http://schemas.microsoft.com/office/powerpoint/2010/main" val="4062197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5" name="Google Shape;1465;p75"/>
          <p:cNvSpPr/>
          <p:nvPr/>
        </p:nvSpPr>
        <p:spPr>
          <a:xfrm rot="5400000">
            <a:off x="62125" y="2453700"/>
            <a:ext cx="963600" cy="2361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6" name="Google Shape;1466;p75">
            <a:hlinkClick r:id="" action="ppaction://hlinkshowjump?jump=previousslide"/>
          </p:cNvPr>
          <p:cNvSpPr/>
          <p:nvPr/>
        </p:nvSpPr>
        <p:spPr>
          <a:xfrm>
            <a:off x="465662" y="2271250"/>
            <a:ext cx="156300" cy="135300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7" name="Google Shape;1467;p75">
            <a:hlinkClick r:id="" action="ppaction://hlinkshowjump?jump=nextslide"/>
          </p:cNvPr>
          <p:cNvSpPr/>
          <p:nvPr/>
        </p:nvSpPr>
        <p:spPr>
          <a:xfrm rot="10800000" flipH="1">
            <a:off x="465315" y="2737050"/>
            <a:ext cx="157200" cy="135600"/>
          </a:xfrm>
          <a:prstGeom prst="triangle">
            <a:avLst>
              <a:gd name="adj" fmla="val 50000"/>
            </a:avLst>
          </a:prstGeom>
          <a:solidFill>
            <a:schemeClr val="accent3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8" name="Google Shape;1468;p75">
            <a:hlinkClick r:id="" action="ppaction://noaction"/>
          </p:cNvPr>
          <p:cNvSpPr/>
          <p:nvPr/>
        </p:nvSpPr>
        <p:spPr>
          <a:xfrm rot="5400000">
            <a:off x="465301" y="2493168"/>
            <a:ext cx="157103" cy="157157"/>
          </a:xfrm>
          <a:custGeom>
            <a:avLst/>
            <a:gdLst/>
            <a:ahLst/>
            <a:cxnLst/>
            <a:rect l="l" t="t" r="r" b="b"/>
            <a:pathLst>
              <a:path w="21411" h="21411" extrusionOk="0">
                <a:moveTo>
                  <a:pt x="10568" y="6574"/>
                </a:moveTo>
                <a:cubicBezTo>
                  <a:pt x="12851" y="6574"/>
                  <a:pt x="14563" y="8560"/>
                  <a:pt x="14563" y="10842"/>
                </a:cubicBezTo>
                <a:cubicBezTo>
                  <a:pt x="14563" y="12851"/>
                  <a:pt x="12851" y="14837"/>
                  <a:pt x="10568" y="14837"/>
                </a:cubicBezTo>
                <a:cubicBezTo>
                  <a:pt x="8286" y="14837"/>
                  <a:pt x="6574" y="12851"/>
                  <a:pt x="6574" y="10842"/>
                </a:cubicBezTo>
                <a:cubicBezTo>
                  <a:pt x="6574" y="8560"/>
                  <a:pt x="8286" y="6574"/>
                  <a:pt x="10568" y="6574"/>
                </a:cubicBezTo>
                <a:close/>
                <a:moveTo>
                  <a:pt x="8560" y="0"/>
                </a:moveTo>
                <a:lnTo>
                  <a:pt x="8560" y="2009"/>
                </a:lnTo>
                <a:cubicBezTo>
                  <a:pt x="7715" y="2283"/>
                  <a:pt x="6848" y="2580"/>
                  <a:pt x="6003" y="3150"/>
                </a:cubicBezTo>
                <a:lnTo>
                  <a:pt x="4565" y="1712"/>
                </a:lnTo>
                <a:lnTo>
                  <a:pt x="1712" y="4565"/>
                </a:lnTo>
                <a:lnTo>
                  <a:pt x="3150" y="6277"/>
                </a:lnTo>
                <a:cubicBezTo>
                  <a:pt x="2580" y="6848"/>
                  <a:pt x="2283" y="7715"/>
                  <a:pt x="2009" y="8560"/>
                </a:cubicBezTo>
                <a:lnTo>
                  <a:pt x="0" y="8560"/>
                </a:lnTo>
                <a:lnTo>
                  <a:pt x="0" y="12851"/>
                </a:lnTo>
                <a:lnTo>
                  <a:pt x="2009" y="12851"/>
                </a:lnTo>
                <a:cubicBezTo>
                  <a:pt x="2283" y="13695"/>
                  <a:pt x="2580" y="14563"/>
                  <a:pt x="3150" y="15407"/>
                </a:cubicBezTo>
                <a:lnTo>
                  <a:pt x="1712" y="16845"/>
                </a:lnTo>
                <a:lnTo>
                  <a:pt x="4565" y="19698"/>
                </a:lnTo>
                <a:lnTo>
                  <a:pt x="6003" y="18260"/>
                </a:lnTo>
                <a:cubicBezTo>
                  <a:pt x="6848" y="18831"/>
                  <a:pt x="7715" y="19128"/>
                  <a:pt x="8560" y="19402"/>
                </a:cubicBezTo>
                <a:lnTo>
                  <a:pt x="8560" y="21410"/>
                </a:lnTo>
                <a:lnTo>
                  <a:pt x="12554" y="21410"/>
                </a:lnTo>
                <a:lnTo>
                  <a:pt x="12851" y="19402"/>
                </a:lnTo>
                <a:cubicBezTo>
                  <a:pt x="13696" y="19128"/>
                  <a:pt x="14563" y="18831"/>
                  <a:pt x="15134" y="18260"/>
                </a:cubicBezTo>
                <a:lnTo>
                  <a:pt x="16845" y="19698"/>
                </a:lnTo>
                <a:lnTo>
                  <a:pt x="19699" y="16845"/>
                </a:lnTo>
                <a:lnTo>
                  <a:pt x="18261" y="15407"/>
                </a:lnTo>
                <a:cubicBezTo>
                  <a:pt x="18831" y="14563"/>
                  <a:pt x="19128" y="13695"/>
                  <a:pt x="19128" y="12851"/>
                </a:cubicBezTo>
                <a:lnTo>
                  <a:pt x="21410" y="12851"/>
                </a:lnTo>
                <a:lnTo>
                  <a:pt x="21410" y="8560"/>
                </a:lnTo>
                <a:lnTo>
                  <a:pt x="19128" y="8560"/>
                </a:lnTo>
                <a:cubicBezTo>
                  <a:pt x="19128" y="7715"/>
                  <a:pt x="18831" y="6848"/>
                  <a:pt x="18261" y="6277"/>
                </a:cubicBezTo>
                <a:lnTo>
                  <a:pt x="19699" y="4565"/>
                </a:lnTo>
                <a:lnTo>
                  <a:pt x="16845" y="1712"/>
                </a:lnTo>
                <a:lnTo>
                  <a:pt x="15134" y="3150"/>
                </a:lnTo>
                <a:cubicBezTo>
                  <a:pt x="14563" y="2580"/>
                  <a:pt x="13696" y="2283"/>
                  <a:pt x="12851" y="2009"/>
                </a:cubicBezTo>
                <a:lnTo>
                  <a:pt x="1255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dk1">
                <a:alpha val="52000"/>
              </a:schemeClr>
            </a:outerShdw>
            <a:reflection stA="4000" endPos="54000" dist="47625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1473;p75">
            <a:extLst>
              <a:ext uri="{FF2B5EF4-FFF2-40B4-BE49-F238E27FC236}">
                <a16:creationId xmlns:a16="http://schemas.microsoft.com/office/drawing/2014/main" id="{3B8299E9-6BC6-E8DD-A805-99F23B4ED630}"/>
              </a:ext>
            </a:extLst>
          </p:cNvPr>
          <p:cNvSpPr/>
          <p:nvPr/>
        </p:nvSpPr>
        <p:spPr>
          <a:xfrm>
            <a:off x="389749" y="1393184"/>
            <a:ext cx="5351599" cy="3414789"/>
          </a:xfrm>
          <a:custGeom>
            <a:avLst/>
            <a:gdLst/>
            <a:ahLst/>
            <a:cxnLst/>
            <a:rect l="l" t="t" r="r" b="b"/>
            <a:pathLst>
              <a:path w="227201" h="146340" extrusionOk="0">
                <a:moveTo>
                  <a:pt x="3616" y="0"/>
                </a:moveTo>
                <a:cubicBezTo>
                  <a:pt x="1622" y="0"/>
                  <a:pt x="0" y="1623"/>
                  <a:pt x="0" y="3617"/>
                </a:cubicBezTo>
                <a:lnTo>
                  <a:pt x="0" y="142723"/>
                </a:lnTo>
                <a:cubicBezTo>
                  <a:pt x="0" y="144717"/>
                  <a:pt x="1622" y="146340"/>
                  <a:pt x="3616" y="146340"/>
                </a:cubicBezTo>
                <a:lnTo>
                  <a:pt x="223584" y="146340"/>
                </a:lnTo>
                <a:cubicBezTo>
                  <a:pt x="225577" y="146340"/>
                  <a:pt x="227201" y="144717"/>
                  <a:pt x="227201" y="142723"/>
                </a:cubicBezTo>
                <a:lnTo>
                  <a:pt x="227201" y="3617"/>
                </a:lnTo>
                <a:cubicBezTo>
                  <a:pt x="227201" y="1623"/>
                  <a:pt x="225577" y="0"/>
                  <a:pt x="22358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ffectLst>
            <a:outerShdw blurRad="57150" dist="19050" dir="5400000" algn="bl" rotWithShape="0">
              <a:schemeClr val="dk1">
                <a:alpha val="14000"/>
              </a:schemeClr>
            </a:outerShdw>
            <a:reflection stA="5000" endPos="18000" dist="47625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br>
              <a:rPr lang="sk-SK" dirty="0">
                <a:solidFill>
                  <a:srgbClr val="080808"/>
                </a:solidFill>
                <a:effectLst/>
              </a:rPr>
            </a:br>
            <a:endParaRPr lang="sk-SK" dirty="0">
              <a:solidFill>
                <a:srgbClr val="080808"/>
              </a:solidFill>
              <a:effectLst/>
            </a:endParaRPr>
          </a:p>
        </p:txBody>
      </p:sp>
      <p:sp>
        <p:nvSpPr>
          <p:cNvPr id="12" name="Google Shape;1473;p75">
            <a:extLst>
              <a:ext uri="{FF2B5EF4-FFF2-40B4-BE49-F238E27FC236}">
                <a16:creationId xmlns:a16="http://schemas.microsoft.com/office/drawing/2014/main" id="{6E9ABC6E-7304-0B20-07B8-0E3E44D8C211}"/>
              </a:ext>
            </a:extLst>
          </p:cNvPr>
          <p:cNvSpPr/>
          <p:nvPr/>
        </p:nvSpPr>
        <p:spPr>
          <a:xfrm>
            <a:off x="5801047" y="1053187"/>
            <a:ext cx="2802605" cy="2073525"/>
          </a:xfrm>
          <a:custGeom>
            <a:avLst/>
            <a:gdLst/>
            <a:ahLst/>
            <a:cxnLst/>
            <a:rect l="l" t="t" r="r" b="b"/>
            <a:pathLst>
              <a:path w="227201" h="146340" extrusionOk="0">
                <a:moveTo>
                  <a:pt x="3616" y="0"/>
                </a:moveTo>
                <a:cubicBezTo>
                  <a:pt x="1622" y="0"/>
                  <a:pt x="0" y="1623"/>
                  <a:pt x="0" y="3617"/>
                </a:cubicBezTo>
                <a:lnTo>
                  <a:pt x="0" y="142723"/>
                </a:lnTo>
                <a:cubicBezTo>
                  <a:pt x="0" y="144717"/>
                  <a:pt x="1622" y="146340"/>
                  <a:pt x="3616" y="146340"/>
                </a:cubicBezTo>
                <a:lnTo>
                  <a:pt x="223584" y="146340"/>
                </a:lnTo>
                <a:cubicBezTo>
                  <a:pt x="225577" y="146340"/>
                  <a:pt x="227201" y="144717"/>
                  <a:pt x="227201" y="142723"/>
                </a:cubicBezTo>
                <a:lnTo>
                  <a:pt x="227201" y="3617"/>
                </a:lnTo>
                <a:cubicBezTo>
                  <a:pt x="227201" y="1623"/>
                  <a:pt x="225577" y="0"/>
                  <a:pt x="22358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ffectLst>
            <a:outerShdw blurRad="57150" dist="19050" dir="5400000" algn="bl" rotWithShape="0">
              <a:schemeClr val="dk1">
                <a:alpha val="14000"/>
              </a:schemeClr>
            </a:outerShdw>
            <a:reflection stA="5000" endPos="18000" dist="47625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lang="sk-SK" dirty="0">
              <a:solidFill>
                <a:srgbClr val="080808"/>
              </a:solidFill>
              <a:effectLst/>
            </a:endParaRPr>
          </a:p>
        </p:txBody>
      </p:sp>
      <p:grpSp>
        <p:nvGrpSpPr>
          <p:cNvPr id="16" name="Google Shape;1474;p75">
            <a:extLst>
              <a:ext uri="{FF2B5EF4-FFF2-40B4-BE49-F238E27FC236}">
                <a16:creationId xmlns:a16="http://schemas.microsoft.com/office/drawing/2014/main" id="{C1028F5B-4FD1-35CD-274A-68E9AA6051F6}"/>
              </a:ext>
            </a:extLst>
          </p:cNvPr>
          <p:cNvGrpSpPr/>
          <p:nvPr/>
        </p:nvGrpSpPr>
        <p:grpSpPr>
          <a:xfrm>
            <a:off x="5741349" y="1111898"/>
            <a:ext cx="2802604" cy="222979"/>
            <a:chOff x="1213361" y="575225"/>
            <a:chExt cx="5184050" cy="412450"/>
          </a:xfrm>
        </p:grpSpPr>
        <p:sp>
          <p:nvSpPr>
            <p:cNvPr id="17" name="Google Shape;1475;p75">
              <a:extLst>
                <a:ext uri="{FF2B5EF4-FFF2-40B4-BE49-F238E27FC236}">
                  <a16:creationId xmlns:a16="http://schemas.microsoft.com/office/drawing/2014/main" id="{CC70C66A-F603-2B56-1926-8F4B994BA33C}"/>
                </a:ext>
              </a:extLst>
            </p:cNvPr>
            <p:cNvSpPr/>
            <p:nvPr/>
          </p:nvSpPr>
          <p:spPr>
            <a:xfrm>
              <a:off x="1213361" y="786800"/>
              <a:ext cx="5184050" cy="200875"/>
            </a:xfrm>
            <a:custGeom>
              <a:avLst/>
              <a:gdLst/>
              <a:ahLst/>
              <a:cxnLst/>
              <a:rect l="l" t="t" r="r" b="b"/>
              <a:pathLst>
                <a:path w="207362" h="8035" extrusionOk="0">
                  <a:moveTo>
                    <a:pt x="4007" y="0"/>
                  </a:moveTo>
                  <a:cubicBezTo>
                    <a:pt x="1799" y="0"/>
                    <a:pt x="1" y="1798"/>
                    <a:pt x="1" y="4008"/>
                  </a:cubicBezTo>
                  <a:cubicBezTo>
                    <a:pt x="1" y="6236"/>
                    <a:pt x="1799" y="8034"/>
                    <a:pt x="4007" y="8034"/>
                  </a:cubicBezTo>
                  <a:lnTo>
                    <a:pt x="203335" y="8034"/>
                  </a:lnTo>
                  <a:cubicBezTo>
                    <a:pt x="205563" y="8034"/>
                    <a:pt x="207361" y="6236"/>
                    <a:pt x="207361" y="4008"/>
                  </a:cubicBezTo>
                  <a:cubicBezTo>
                    <a:pt x="207361" y="1798"/>
                    <a:pt x="205563" y="0"/>
                    <a:pt x="203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000"/>
                </a:schemeClr>
              </a:outerShdw>
              <a:reflection stA="5000" endPos="12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476;p75">
              <a:extLst>
                <a:ext uri="{FF2B5EF4-FFF2-40B4-BE49-F238E27FC236}">
                  <a16:creationId xmlns:a16="http://schemas.microsoft.com/office/drawing/2014/main" id="{A431401C-02A4-AA33-BD6C-49441095B774}"/>
                </a:ext>
              </a:extLst>
            </p:cNvPr>
            <p:cNvSpPr/>
            <p:nvPr/>
          </p:nvSpPr>
          <p:spPr>
            <a:xfrm>
              <a:off x="1481225" y="575225"/>
              <a:ext cx="91425" cy="91375"/>
            </a:xfrm>
            <a:custGeom>
              <a:avLst/>
              <a:gdLst/>
              <a:ahLst/>
              <a:cxnLst/>
              <a:rect l="l" t="t" r="r" b="b"/>
              <a:pathLst>
                <a:path w="3657" h="3655" extrusionOk="0">
                  <a:moveTo>
                    <a:pt x="1838" y="1"/>
                  </a:moveTo>
                  <a:cubicBezTo>
                    <a:pt x="821" y="1"/>
                    <a:pt x="0" y="822"/>
                    <a:pt x="0" y="1838"/>
                  </a:cubicBezTo>
                  <a:cubicBezTo>
                    <a:pt x="0" y="2834"/>
                    <a:pt x="821" y="3655"/>
                    <a:pt x="1838" y="3655"/>
                  </a:cubicBezTo>
                  <a:cubicBezTo>
                    <a:pt x="2835" y="3655"/>
                    <a:pt x="3656" y="2834"/>
                    <a:pt x="3656" y="1838"/>
                  </a:cubicBezTo>
                  <a:cubicBezTo>
                    <a:pt x="3656" y="822"/>
                    <a:pt x="2835" y="1"/>
                    <a:pt x="183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000"/>
                </a:schemeClr>
              </a:outerShdw>
              <a:reflection stA="5000" endPos="12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477;p75">
              <a:extLst>
                <a:ext uri="{FF2B5EF4-FFF2-40B4-BE49-F238E27FC236}">
                  <a16:creationId xmlns:a16="http://schemas.microsoft.com/office/drawing/2014/main" id="{D22A9938-A94F-AC9D-19E0-252A52C606AC}"/>
                </a:ext>
              </a:extLst>
            </p:cNvPr>
            <p:cNvSpPr/>
            <p:nvPr/>
          </p:nvSpPr>
          <p:spPr>
            <a:xfrm>
              <a:off x="1663500" y="575225"/>
              <a:ext cx="91400" cy="91375"/>
            </a:xfrm>
            <a:custGeom>
              <a:avLst/>
              <a:gdLst/>
              <a:ahLst/>
              <a:cxnLst/>
              <a:rect l="l" t="t" r="r" b="b"/>
              <a:pathLst>
                <a:path w="3656" h="3655" extrusionOk="0">
                  <a:moveTo>
                    <a:pt x="1838" y="1"/>
                  </a:moveTo>
                  <a:cubicBezTo>
                    <a:pt x="822" y="1"/>
                    <a:pt x="1" y="822"/>
                    <a:pt x="1" y="1838"/>
                  </a:cubicBezTo>
                  <a:cubicBezTo>
                    <a:pt x="1" y="2834"/>
                    <a:pt x="822" y="3655"/>
                    <a:pt x="1838" y="3655"/>
                  </a:cubicBezTo>
                  <a:cubicBezTo>
                    <a:pt x="2834" y="3655"/>
                    <a:pt x="3655" y="2834"/>
                    <a:pt x="3655" y="1838"/>
                  </a:cubicBezTo>
                  <a:cubicBezTo>
                    <a:pt x="3655" y="822"/>
                    <a:pt x="2834" y="1"/>
                    <a:pt x="183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000"/>
                </a:schemeClr>
              </a:outerShdw>
              <a:reflection stA="5000" endPos="12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478;p75">
              <a:extLst>
                <a:ext uri="{FF2B5EF4-FFF2-40B4-BE49-F238E27FC236}">
                  <a16:creationId xmlns:a16="http://schemas.microsoft.com/office/drawing/2014/main" id="{CC347A78-1762-5532-58E6-67C7AD882B92}"/>
                </a:ext>
              </a:extLst>
            </p:cNvPr>
            <p:cNvSpPr/>
            <p:nvPr/>
          </p:nvSpPr>
          <p:spPr>
            <a:xfrm>
              <a:off x="1323786" y="858650"/>
              <a:ext cx="2208200" cy="57175"/>
            </a:xfrm>
            <a:custGeom>
              <a:avLst/>
              <a:gdLst/>
              <a:ahLst/>
              <a:cxnLst/>
              <a:rect l="l" t="t" r="r" b="b"/>
              <a:pathLst>
                <a:path w="88328" h="2287" extrusionOk="0">
                  <a:moveTo>
                    <a:pt x="1153" y="0"/>
                  </a:moveTo>
                  <a:cubicBezTo>
                    <a:pt x="509" y="0"/>
                    <a:pt x="1" y="508"/>
                    <a:pt x="1" y="1134"/>
                  </a:cubicBezTo>
                  <a:cubicBezTo>
                    <a:pt x="1" y="1778"/>
                    <a:pt x="509" y="2286"/>
                    <a:pt x="1153" y="2286"/>
                  </a:cubicBezTo>
                  <a:lnTo>
                    <a:pt x="87175" y="2286"/>
                  </a:lnTo>
                  <a:cubicBezTo>
                    <a:pt x="87819" y="2286"/>
                    <a:pt x="88328" y="1778"/>
                    <a:pt x="88328" y="1134"/>
                  </a:cubicBezTo>
                  <a:cubicBezTo>
                    <a:pt x="88328" y="508"/>
                    <a:pt x="87819" y="0"/>
                    <a:pt x="8717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000"/>
                </a:schemeClr>
              </a:outerShdw>
              <a:reflection stA="5000" endPos="12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479;p75">
              <a:extLst>
                <a:ext uri="{FF2B5EF4-FFF2-40B4-BE49-F238E27FC236}">
                  <a16:creationId xmlns:a16="http://schemas.microsoft.com/office/drawing/2014/main" id="{D6B74013-C8CF-3172-574E-3EFCE4912D11}"/>
                </a:ext>
              </a:extLst>
            </p:cNvPr>
            <p:cNvSpPr/>
            <p:nvPr/>
          </p:nvSpPr>
          <p:spPr>
            <a:xfrm>
              <a:off x="3676611" y="858650"/>
              <a:ext cx="927000" cy="57175"/>
            </a:xfrm>
            <a:custGeom>
              <a:avLst/>
              <a:gdLst/>
              <a:ahLst/>
              <a:cxnLst/>
              <a:rect l="l" t="t" r="r" b="b"/>
              <a:pathLst>
                <a:path w="37080" h="2287" extrusionOk="0">
                  <a:moveTo>
                    <a:pt x="1154" y="0"/>
                  </a:moveTo>
                  <a:cubicBezTo>
                    <a:pt x="529" y="0"/>
                    <a:pt x="0" y="508"/>
                    <a:pt x="0" y="1134"/>
                  </a:cubicBezTo>
                  <a:cubicBezTo>
                    <a:pt x="0" y="1778"/>
                    <a:pt x="529" y="2286"/>
                    <a:pt x="1154" y="2286"/>
                  </a:cubicBezTo>
                  <a:lnTo>
                    <a:pt x="35925" y="2286"/>
                  </a:lnTo>
                  <a:cubicBezTo>
                    <a:pt x="36551" y="2286"/>
                    <a:pt x="37079" y="1778"/>
                    <a:pt x="37079" y="1134"/>
                  </a:cubicBezTo>
                  <a:cubicBezTo>
                    <a:pt x="37079" y="508"/>
                    <a:pt x="36551" y="0"/>
                    <a:pt x="3592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000"/>
                </a:schemeClr>
              </a:outerShdw>
              <a:reflection stA="5000" endPos="12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" name="Google Shape;1474;p75">
            <a:extLst>
              <a:ext uri="{FF2B5EF4-FFF2-40B4-BE49-F238E27FC236}">
                <a16:creationId xmlns:a16="http://schemas.microsoft.com/office/drawing/2014/main" id="{739DFEA6-9111-DE2B-DC1B-A527976122C6}"/>
              </a:ext>
            </a:extLst>
          </p:cNvPr>
          <p:cNvGrpSpPr/>
          <p:nvPr/>
        </p:nvGrpSpPr>
        <p:grpSpPr>
          <a:xfrm>
            <a:off x="391952" y="1453355"/>
            <a:ext cx="2802604" cy="108597"/>
            <a:chOff x="1213361" y="786800"/>
            <a:chExt cx="5184050" cy="200875"/>
          </a:xfrm>
        </p:grpSpPr>
        <p:sp>
          <p:nvSpPr>
            <p:cNvPr id="25" name="Google Shape;1475;p75">
              <a:extLst>
                <a:ext uri="{FF2B5EF4-FFF2-40B4-BE49-F238E27FC236}">
                  <a16:creationId xmlns:a16="http://schemas.microsoft.com/office/drawing/2014/main" id="{5F57F127-A38C-FF01-CEA0-18163E5CA8D2}"/>
                </a:ext>
              </a:extLst>
            </p:cNvPr>
            <p:cNvSpPr/>
            <p:nvPr/>
          </p:nvSpPr>
          <p:spPr>
            <a:xfrm>
              <a:off x="1213361" y="786800"/>
              <a:ext cx="5184050" cy="200875"/>
            </a:xfrm>
            <a:custGeom>
              <a:avLst/>
              <a:gdLst/>
              <a:ahLst/>
              <a:cxnLst/>
              <a:rect l="l" t="t" r="r" b="b"/>
              <a:pathLst>
                <a:path w="207362" h="8035" extrusionOk="0">
                  <a:moveTo>
                    <a:pt x="4007" y="0"/>
                  </a:moveTo>
                  <a:cubicBezTo>
                    <a:pt x="1799" y="0"/>
                    <a:pt x="1" y="1798"/>
                    <a:pt x="1" y="4008"/>
                  </a:cubicBezTo>
                  <a:cubicBezTo>
                    <a:pt x="1" y="6236"/>
                    <a:pt x="1799" y="8034"/>
                    <a:pt x="4007" y="8034"/>
                  </a:cubicBezTo>
                  <a:lnTo>
                    <a:pt x="203335" y="8034"/>
                  </a:lnTo>
                  <a:cubicBezTo>
                    <a:pt x="205563" y="8034"/>
                    <a:pt x="207361" y="6236"/>
                    <a:pt x="207361" y="4008"/>
                  </a:cubicBezTo>
                  <a:cubicBezTo>
                    <a:pt x="207361" y="1798"/>
                    <a:pt x="205563" y="0"/>
                    <a:pt x="203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000"/>
                </a:schemeClr>
              </a:outerShdw>
              <a:reflection stA="5000" endPos="12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478;p75">
              <a:extLst>
                <a:ext uri="{FF2B5EF4-FFF2-40B4-BE49-F238E27FC236}">
                  <a16:creationId xmlns:a16="http://schemas.microsoft.com/office/drawing/2014/main" id="{E39A9A9A-E427-CA01-4797-1E7CD255C319}"/>
                </a:ext>
              </a:extLst>
            </p:cNvPr>
            <p:cNvSpPr/>
            <p:nvPr/>
          </p:nvSpPr>
          <p:spPr>
            <a:xfrm>
              <a:off x="1323786" y="858650"/>
              <a:ext cx="2208200" cy="57175"/>
            </a:xfrm>
            <a:custGeom>
              <a:avLst/>
              <a:gdLst/>
              <a:ahLst/>
              <a:cxnLst/>
              <a:rect l="l" t="t" r="r" b="b"/>
              <a:pathLst>
                <a:path w="88328" h="2287" extrusionOk="0">
                  <a:moveTo>
                    <a:pt x="1153" y="0"/>
                  </a:moveTo>
                  <a:cubicBezTo>
                    <a:pt x="509" y="0"/>
                    <a:pt x="1" y="508"/>
                    <a:pt x="1" y="1134"/>
                  </a:cubicBezTo>
                  <a:cubicBezTo>
                    <a:pt x="1" y="1778"/>
                    <a:pt x="509" y="2286"/>
                    <a:pt x="1153" y="2286"/>
                  </a:cubicBezTo>
                  <a:lnTo>
                    <a:pt x="87175" y="2286"/>
                  </a:lnTo>
                  <a:cubicBezTo>
                    <a:pt x="87819" y="2286"/>
                    <a:pt x="88328" y="1778"/>
                    <a:pt x="88328" y="1134"/>
                  </a:cubicBezTo>
                  <a:cubicBezTo>
                    <a:pt x="88328" y="508"/>
                    <a:pt x="87819" y="0"/>
                    <a:pt x="8717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000"/>
                </a:schemeClr>
              </a:outerShdw>
              <a:reflection stA="5000" endPos="12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479;p75">
              <a:extLst>
                <a:ext uri="{FF2B5EF4-FFF2-40B4-BE49-F238E27FC236}">
                  <a16:creationId xmlns:a16="http://schemas.microsoft.com/office/drawing/2014/main" id="{52BAF61C-BF21-5055-A53E-05FE794215C5}"/>
                </a:ext>
              </a:extLst>
            </p:cNvPr>
            <p:cNvSpPr/>
            <p:nvPr/>
          </p:nvSpPr>
          <p:spPr>
            <a:xfrm>
              <a:off x="3676611" y="858650"/>
              <a:ext cx="927000" cy="57175"/>
            </a:xfrm>
            <a:custGeom>
              <a:avLst/>
              <a:gdLst/>
              <a:ahLst/>
              <a:cxnLst/>
              <a:rect l="l" t="t" r="r" b="b"/>
              <a:pathLst>
                <a:path w="37080" h="2287" extrusionOk="0">
                  <a:moveTo>
                    <a:pt x="1154" y="0"/>
                  </a:moveTo>
                  <a:cubicBezTo>
                    <a:pt x="529" y="0"/>
                    <a:pt x="0" y="508"/>
                    <a:pt x="0" y="1134"/>
                  </a:cubicBezTo>
                  <a:cubicBezTo>
                    <a:pt x="0" y="1778"/>
                    <a:pt x="529" y="2286"/>
                    <a:pt x="1154" y="2286"/>
                  </a:cubicBezTo>
                  <a:lnTo>
                    <a:pt x="35925" y="2286"/>
                  </a:lnTo>
                  <a:cubicBezTo>
                    <a:pt x="36551" y="2286"/>
                    <a:pt x="37079" y="1778"/>
                    <a:pt x="37079" y="1134"/>
                  </a:cubicBezTo>
                  <a:cubicBezTo>
                    <a:pt x="37079" y="508"/>
                    <a:pt x="36551" y="0"/>
                    <a:pt x="3592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000"/>
                </a:schemeClr>
              </a:outerShdw>
              <a:reflection stA="5000" endPos="12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" name="Google Shape;1463;p75">
            <a:extLst>
              <a:ext uri="{FF2B5EF4-FFF2-40B4-BE49-F238E27FC236}">
                <a16:creationId xmlns:a16="http://schemas.microsoft.com/office/drawing/2014/main" id="{DB09F29F-1073-72D4-321C-6BED4D491B6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5874" y="611900"/>
            <a:ext cx="646005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$_GET – </a:t>
            </a:r>
            <a:r>
              <a:rPr lang="en" dirty="0" err="1"/>
              <a:t>zmena</a:t>
            </a:r>
            <a:r>
              <a:rPr lang="en" dirty="0"/>
              <a:t> </a:t>
            </a:r>
            <a:r>
              <a:rPr lang="en" dirty="0" err="1"/>
              <a:t>témy</a:t>
            </a:r>
            <a:endParaRPr dirty="0"/>
          </a:p>
        </p:txBody>
      </p:sp>
      <p:sp>
        <p:nvSpPr>
          <p:cNvPr id="4" name="Google Shape;1464;p75">
            <a:extLst>
              <a:ext uri="{FF2B5EF4-FFF2-40B4-BE49-F238E27FC236}">
                <a16:creationId xmlns:a16="http://schemas.microsoft.com/office/drawing/2014/main" id="{D7AA7487-D574-43CD-DF2C-461747D67B1D}"/>
              </a:ext>
            </a:extLst>
          </p:cNvPr>
          <p:cNvSpPr txBox="1">
            <a:spLocks/>
          </p:cNvSpPr>
          <p:nvPr/>
        </p:nvSpPr>
        <p:spPr>
          <a:xfrm>
            <a:off x="5884916" y="1417170"/>
            <a:ext cx="2634865" cy="1627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6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9pPr>
          </a:lstStyle>
          <a:p>
            <a:pPr marL="311150" indent="-285750" algn="just">
              <a:buClr>
                <a:schemeClr val="tx2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r>
              <a:rPr lang="sk-SK" dirty="0">
                <a:solidFill>
                  <a:schemeClr val="tx2">
                    <a:lumMod val="75000"/>
                  </a:schemeClr>
                </a:solidFill>
              </a:rPr>
              <a:t>Vyskúšame si pomocou </a:t>
            </a:r>
            <a:r>
              <a:rPr lang="sk-SK" dirty="0" err="1">
                <a:solidFill>
                  <a:schemeClr val="tx2">
                    <a:lumMod val="75000"/>
                  </a:schemeClr>
                </a:solidFill>
              </a:rPr>
              <a:t>superglobálnej</a:t>
            </a:r>
            <a:r>
              <a:rPr lang="sk-SK" dirty="0">
                <a:solidFill>
                  <a:schemeClr val="tx2">
                    <a:lumMod val="75000"/>
                  </a:schemeClr>
                </a:solidFill>
              </a:rPr>
              <a:t> premennej $_GET zmeniť tému na stránke (tmavý/svetlý mód)</a:t>
            </a:r>
          </a:p>
          <a:p>
            <a:pPr marL="311150" indent="-285750" algn="just">
              <a:buClr>
                <a:schemeClr val="tx2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r>
              <a:rPr lang="sk-SK" dirty="0">
                <a:solidFill>
                  <a:schemeClr val="tx2">
                    <a:lumMod val="75000"/>
                  </a:schemeClr>
                </a:solidFill>
              </a:rPr>
              <a:t>To dosiahneme tak, že si z URL adresy vytiahneme aká je aktuálne nastavená</a:t>
            </a:r>
          </a:p>
        </p:txBody>
      </p:sp>
      <p:pic>
        <p:nvPicPr>
          <p:cNvPr id="8" name="Obrázok 7" descr="Obrázok, na ktorom je text, snímka obrazovky, písmo, webová stránka&#10;&#10;Automaticky generovaný popis">
            <a:extLst>
              <a:ext uri="{FF2B5EF4-FFF2-40B4-BE49-F238E27FC236}">
                <a16:creationId xmlns:a16="http://schemas.microsoft.com/office/drawing/2014/main" id="{3ED0D953-0EBB-3716-B1AA-8DB60310BC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874" y="1634073"/>
            <a:ext cx="5274264" cy="3156567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9" name="Písanie rukou 8">
                <a:extLst>
                  <a:ext uri="{FF2B5EF4-FFF2-40B4-BE49-F238E27FC236}">
                    <a16:creationId xmlns:a16="http://schemas.microsoft.com/office/drawing/2014/main" id="{F48F27D4-B325-212F-7963-1E1A28E81C37}"/>
                  </a:ext>
                </a:extLst>
              </p14:cNvPr>
              <p14:cNvContentPartPr/>
              <p14:nvPr/>
            </p14:nvContentPartPr>
            <p14:xfrm>
              <a:off x="476857" y="2393330"/>
              <a:ext cx="964440" cy="14400"/>
            </p14:xfrm>
          </p:contentPart>
        </mc:Choice>
        <mc:Fallback>
          <p:pic>
            <p:nvPicPr>
              <p:cNvPr id="9" name="Písanie rukou 8">
                <a:extLst>
                  <a:ext uri="{FF2B5EF4-FFF2-40B4-BE49-F238E27FC236}">
                    <a16:creationId xmlns:a16="http://schemas.microsoft.com/office/drawing/2014/main" id="{F48F27D4-B325-212F-7963-1E1A28E81C3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70737" y="2387210"/>
                <a:ext cx="976680" cy="2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0" name="Písanie rukou 9">
                <a:extLst>
                  <a:ext uri="{FF2B5EF4-FFF2-40B4-BE49-F238E27FC236}">
                    <a16:creationId xmlns:a16="http://schemas.microsoft.com/office/drawing/2014/main" id="{6DA22840-9CE2-9DA8-3573-49F54C14C3BD}"/>
                  </a:ext>
                </a:extLst>
              </p14:cNvPr>
              <p14:cNvContentPartPr/>
              <p14:nvPr/>
            </p14:nvContentPartPr>
            <p14:xfrm>
              <a:off x="5493097" y="2601050"/>
              <a:ext cx="169560" cy="185400"/>
            </p14:xfrm>
          </p:contentPart>
        </mc:Choice>
        <mc:Fallback>
          <p:pic>
            <p:nvPicPr>
              <p:cNvPr id="10" name="Písanie rukou 9">
                <a:extLst>
                  <a:ext uri="{FF2B5EF4-FFF2-40B4-BE49-F238E27FC236}">
                    <a16:creationId xmlns:a16="http://schemas.microsoft.com/office/drawing/2014/main" id="{6DA22840-9CE2-9DA8-3573-49F54C14C3B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486977" y="2594930"/>
                <a:ext cx="181800" cy="19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1" name="Písanie rukou 10">
                <a:extLst>
                  <a:ext uri="{FF2B5EF4-FFF2-40B4-BE49-F238E27FC236}">
                    <a16:creationId xmlns:a16="http://schemas.microsoft.com/office/drawing/2014/main" id="{E9795A94-2468-5C2C-7D8B-7CC948725E50}"/>
                  </a:ext>
                </a:extLst>
              </p14:cNvPr>
              <p14:cNvContentPartPr/>
              <p14:nvPr/>
            </p14:nvContentPartPr>
            <p14:xfrm>
              <a:off x="450217" y="2644250"/>
              <a:ext cx="146160" cy="116280"/>
            </p14:xfrm>
          </p:contentPart>
        </mc:Choice>
        <mc:Fallback>
          <p:pic>
            <p:nvPicPr>
              <p:cNvPr id="11" name="Písanie rukou 10">
                <a:extLst>
                  <a:ext uri="{FF2B5EF4-FFF2-40B4-BE49-F238E27FC236}">
                    <a16:creationId xmlns:a16="http://schemas.microsoft.com/office/drawing/2014/main" id="{E9795A94-2468-5C2C-7D8B-7CC948725E5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44097" y="2638130"/>
                <a:ext cx="158400" cy="12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3" name="Písanie rukou 12">
                <a:extLst>
                  <a:ext uri="{FF2B5EF4-FFF2-40B4-BE49-F238E27FC236}">
                    <a16:creationId xmlns:a16="http://schemas.microsoft.com/office/drawing/2014/main" id="{2F4BE3D8-15C2-27CA-76CD-4C85131AAEB1}"/>
                  </a:ext>
                </a:extLst>
              </p14:cNvPr>
              <p14:cNvContentPartPr/>
              <p14:nvPr/>
            </p14:nvContentPartPr>
            <p14:xfrm>
              <a:off x="998857" y="3774290"/>
              <a:ext cx="259200" cy="360"/>
            </p14:xfrm>
          </p:contentPart>
        </mc:Choice>
        <mc:Fallback>
          <p:pic>
            <p:nvPicPr>
              <p:cNvPr id="13" name="Písanie rukou 12">
                <a:extLst>
                  <a:ext uri="{FF2B5EF4-FFF2-40B4-BE49-F238E27FC236}">
                    <a16:creationId xmlns:a16="http://schemas.microsoft.com/office/drawing/2014/main" id="{2F4BE3D8-15C2-27CA-76CD-4C85131AAEB1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92737" y="3768170"/>
                <a:ext cx="27144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4" name="Písanie rukou 13">
                <a:extLst>
                  <a:ext uri="{FF2B5EF4-FFF2-40B4-BE49-F238E27FC236}">
                    <a16:creationId xmlns:a16="http://schemas.microsoft.com/office/drawing/2014/main" id="{5BC03311-3F4A-2465-727E-212865250939}"/>
                  </a:ext>
                </a:extLst>
              </p14:cNvPr>
              <p14:cNvContentPartPr/>
              <p14:nvPr/>
            </p14:nvContentPartPr>
            <p14:xfrm>
              <a:off x="5052817" y="3582050"/>
              <a:ext cx="156240" cy="191520"/>
            </p14:xfrm>
          </p:contentPart>
        </mc:Choice>
        <mc:Fallback>
          <p:pic>
            <p:nvPicPr>
              <p:cNvPr id="14" name="Písanie rukou 13">
                <a:extLst>
                  <a:ext uri="{FF2B5EF4-FFF2-40B4-BE49-F238E27FC236}">
                    <a16:creationId xmlns:a16="http://schemas.microsoft.com/office/drawing/2014/main" id="{5BC03311-3F4A-2465-727E-212865250939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046697" y="3575930"/>
                <a:ext cx="168480" cy="20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5" name="Písanie rukou 14">
                <a:extLst>
                  <a:ext uri="{FF2B5EF4-FFF2-40B4-BE49-F238E27FC236}">
                    <a16:creationId xmlns:a16="http://schemas.microsoft.com/office/drawing/2014/main" id="{6966C413-6767-04A6-A726-7C1B7767DD08}"/>
                  </a:ext>
                </a:extLst>
              </p14:cNvPr>
              <p14:cNvContentPartPr/>
              <p14:nvPr/>
            </p14:nvContentPartPr>
            <p14:xfrm>
              <a:off x="983017" y="3663410"/>
              <a:ext cx="5400" cy="125640"/>
            </p14:xfrm>
          </p:contentPart>
        </mc:Choice>
        <mc:Fallback>
          <p:pic>
            <p:nvPicPr>
              <p:cNvPr id="15" name="Písanie rukou 14">
                <a:extLst>
                  <a:ext uri="{FF2B5EF4-FFF2-40B4-BE49-F238E27FC236}">
                    <a16:creationId xmlns:a16="http://schemas.microsoft.com/office/drawing/2014/main" id="{6966C413-6767-04A6-A726-7C1B7767DD08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976897" y="3657290"/>
                <a:ext cx="17640" cy="137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43544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473;p75">
            <a:extLst>
              <a:ext uri="{FF2B5EF4-FFF2-40B4-BE49-F238E27FC236}">
                <a16:creationId xmlns:a16="http://schemas.microsoft.com/office/drawing/2014/main" id="{3B8299E9-6BC6-E8DD-A805-99F23B4ED630}"/>
              </a:ext>
            </a:extLst>
          </p:cNvPr>
          <p:cNvSpPr/>
          <p:nvPr/>
        </p:nvSpPr>
        <p:spPr>
          <a:xfrm>
            <a:off x="389437" y="616588"/>
            <a:ext cx="7824029" cy="1985412"/>
          </a:xfrm>
          <a:custGeom>
            <a:avLst/>
            <a:gdLst/>
            <a:ahLst/>
            <a:cxnLst/>
            <a:rect l="l" t="t" r="r" b="b"/>
            <a:pathLst>
              <a:path w="227201" h="146340" extrusionOk="0">
                <a:moveTo>
                  <a:pt x="3616" y="0"/>
                </a:moveTo>
                <a:cubicBezTo>
                  <a:pt x="1622" y="0"/>
                  <a:pt x="0" y="1623"/>
                  <a:pt x="0" y="3617"/>
                </a:cubicBezTo>
                <a:lnTo>
                  <a:pt x="0" y="142723"/>
                </a:lnTo>
                <a:cubicBezTo>
                  <a:pt x="0" y="144717"/>
                  <a:pt x="1622" y="146340"/>
                  <a:pt x="3616" y="146340"/>
                </a:cubicBezTo>
                <a:lnTo>
                  <a:pt x="223584" y="146340"/>
                </a:lnTo>
                <a:cubicBezTo>
                  <a:pt x="225577" y="146340"/>
                  <a:pt x="227201" y="144717"/>
                  <a:pt x="227201" y="142723"/>
                </a:cubicBezTo>
                <a:lnTo>
                  <a:pt x="227201" y="3617"/>
                </a:lnTo>
                <a:cubicBezTo>
                  <a:pt x="227201" y="1623"/>
                  <a:pt x="225577" y="0"/>
                  <a:pt x="22358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ffectLst>
            <a:outerShdw blurRad="57150" dist="19050" dir="5400000" algn="bl" rotWithShape="0">
              <a:schemeClr val="dk1">
                <a:alpha val="14000"/>
              </a:schemeClr>
            </a:outerShdw>
            <a:reflection stA="5000" endPos="18000" dist="47625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lang="sk-SK" dirty="0">
              <a:solidFill>
                <a:srgbClr val="080808"/>
              </a:solidFill>
              <a:effectLst/>
            </a:endParaRPr>
          </a:p>
        </p:txBody>
      </p:sp>
      <p:grpSp>
        <p:nvGrpSpPr>
          <p:cNvPr id="22" name="Google Shape;1474;p75">
            <a:extLst>
              <a:ext uri="{FF2B5EF4-FFF2-40B4-BE49-F238E27FC236}">
                <a16:creationId xmlns:a16="http://schemas.microsoft.com/office/drawing/2014/main" id="{739DFEA6-9111-DE2B-DC1B-A527976122C6}"/>
              </a:ext>
            </a:extLst>
          </p:cNvPr>
          <p:cNvGrpSpPr/>
          <p:nvPr/>
        </p:nvGrpSpPr>
        <p:grpSpPr>
          <a:xfrm>
            <a:off x="337809" y="700097"/>
            <a:ext cx="2802604" cy="108597"/>
            <a:chOff x="1213361" y="786800"/>
            <a:chExt cx="5184050" cy="200875"/>
          </a:xfrm>
        </p:grpSpPr>
        <p:sp>
          <p:nvSpPr>
            <p:cNvPr id="25" name="Google Shape;1475;p75">
              <a:extLst>
                <a:ext uri="{FF2B5EF4-FFF2-40B4-BE49-F238E27FC236}">
                  <a16:creationId xmlns:a16="http://schemas.microsoft.com/office/drawing/2014/main" id="{5F57F127-A38C-FF01-CEA0-18163E5CA8D2}"/>
                </a:ext>
              </a:extLst>
            </p:cNvPr>
            <p:cNvSpPr/>
            <p:nvPr/>
          </p:nvSpPr>
          <p:spPr>
            <a:xfrm>
              <a:off x="1213361" y="786800"/>
              <a:ext cx="5184050" cy="200875"/>
            </a:xfrm>
            <a:custGeom>
              <a:avLst/>
              <a:gdLst/>
              <a:ahLst/>
              <a:cxnLst/>
              <a:rect l="l" t="t" r="r" b="b"/>
              <a:pathLst>
                <a:path w="207362" h="8035" extrusionOk="0">
                  <a:moveTo>
                    <a:pt x="4007" y="0"/>
                  </a:moveTo>
                  <a:cubicBezTo>
                    <a:pt x="1799" y="0"/>
                    <a:pt x="1" y="1798"/>
                    <a:pt x="1" y="4008"/>
                  </a:cubicBezTo>
                  <a:cubicBezTo>
                    <a:pt x="1" y="6236"/>
                    <a:pt x="1799" y="8034"/>
                    <a:pt x="4007" y="8034"/>
                  </a:cubicBezTo>
                  <a:lnTo>
                    <a:pt x="203335" y="8034"/>
                  </a:lnTo>
                  <a:cubicBezTo>
                    <a:pt x="205563" y="8034"/>
                    <a:pt x="207361" y="6236"/>
                    <a:pt x="207361" y="4008"/>
                  </a:cubicBezTo>
                  <a:cubicBezTo>
                    <a:pt x="207361" y="1798"/>
                    <a:pt x="205563" y="0"/>
                    <a:pt x="203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000"/>
                </a:schemeClr>
              </a:outerShdw>
              <a:reflection stA="5000" endPos="12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478;p75">
              <a:extLst>
                <a:ext uri="{FF2B5EF4-FFF2-40B4-BE49-F238E27FC236}">
                  <a16:creationId xmlns:a16="http://schemas.microsoft.com/office/drawing/2014/main" id="{E39A9A9A-E427-CA01-4797-1E7CD255C319}"/>
                </a:ext>
              </a:extLst>
            </p:cNvPr>
            <p:cNvSpPr/>
            <p:nvPr/>
          </p:nvSpPr>
          <p:spPr>
            <a:xfrm>
              <a:off x="1323786" y="858650"/>
              <a:ext cx="2208200" cy="57175"/>
            </a:xfrm>
            <a:custGeom>
              <a:avLst/>
              <a:gdLst/>
              <a:ahLst/>
              <a:cxnLst/>
              <a:rect l="l" t="t" r="r" b="b"/>
              <a:pathLst>
                <a:path w="88328" h="2287" extrusionOk="0">
                  <a:moveTo>
                    <a:pt x="1153" y="0"/>
                  </a:moveTo>
                  <a:cubicBezTo>
                    <a:pt x="509" y="0"/>
                    <a:pt x="1" y="508"/>
                    <a:pt x="1" y="1134"/>
                  </a:cubicBezTo>
                  <a:cubicBezTo>
                    <a:pt x="1" y="1778"/>
                    <a:pt x="509" y="2286"/>
                    <a:pt x="1153" y="2286"/>
                  </a:cubicBezTo>
                  <a:lnTo>
                    <a:pt x="87175" y="2286"/>
                  </a:lnTo>
                  <a:cubicBezTo>
                    <a:pt x="87819" y="2286"/>
                    <a:pt x="88328" y="1778"/>
                    <a:pt x="88328" y="1134"/>
                  </a:cubicBezTo>
                  <a:cubicBezTo>
                    <a:pt x="88328" y="508"/>
                    <a:pt x="87819" y="0"/>
                    <a:pt x="8717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000"/>
                </a:schemeClr>
              </a:outerShdw>
              <a:reflection stA="5000" endPos="12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479;p75">
              <a:extLst>
                <a:ext uri="{FF2B5EF4-FFF2-40B4-BE49-F238E27FC236}">
                  <a16:creationId xmlns:a16="http://schemas.microsoft.com/office/drawing/2014/main" id="{52BAF61C-BF21-5055-A53E-05FE794215C5}"/>
                </a:ext>
              </a:extLst>
            </p:cNvPr>
            <p:cNvSpPr/>
            <p:nvPr/>
          </p:nvSpPr>
          <p:spPr>
            <a:xfrm>
              <a:off x="3676611" y="858650"/>
              <a:ext cx="927000" cy="57175"/>
            </a:xfrm>
            <a:custGeom>
              <a:avLst/>
              <a:gdLst/>
              <a:ahLst/>
              <a:cxnLst/>
              <a:rect l="l" t="t" r="r" b="b"/>
              <a:pathLst>
                <a:path w="37080" h="2287" extrusionOk="0">
                  <a:moveTo>
                    <a:pt x="1154" y="0"/>
                  </a:moveTo>
                  <a:cubicBezTo>
                    <a:pt x="529" y="0"/>
                    <a:pt x="0" y="508"/>
                    <a:pt x="0" y="1134"/>
                  </a:cubicBezTo>
                  <a:cubicBezTo>
                    <a:pt x="0" y="1778"/>
                    <a:pt x="529" y="2286"/>
                    <a:pt x="1154" y="2286"/>
                  </a:cubicBezTo>
                  <a:lnTo>
                    <a:pt x="35925" y="2286"/>
                  </a:lnTo>
                  <a:cubicBezTo>
                    <a:pt x="36551" y="2286"/>
                    <a:pt x="37079" y="1778"/>
                    <a:pt x="37079" y="1134"/>
                  </a:cubicBezTo>
                  <a:cubicBezTo>
                    <a:pt x="37079" y="508"/>
                    <a:pt x="36551" y="0"/>
                    <a:pt x="3592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000"/>
                </a:schemeClr>
              </a:outerShdw>
              <a:reflection stA="5000" endPos="12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" name="Google Shape;1464;p75">
            <a:extLst>
              <a:ext uri="{FF2B5EF4-FFF2-40B4-BE49-F238E27FC236}">
                <a16:creationId xmlns:a16="http://schemas.microsoft.com/office/drawing/2014/main" id="{2F51E2ED-61AF-BD92-3C69-31C2DAC958C8}"/>
              </a:ext>
            </a:extLst>
          </p:cNvPr>
          <p:cNvSpPr txBox="1">
            <a:spLocks/>
          </p:cNvSpPr>
          <p:nvPr/>
        </p:nvSpPr>
        <p:spPr>
          <a:xfrm>
            <a:off x="337809" y="2602000"/>
            <a:ext cx="5974495" cy="17328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6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9pPr>
          </a:lstStyle>
          <a:p>
            <a:pPr algn="l"/>
            <a:r>
              <a:rPr lang="sk-SK" dirty="0"/>
              <a:t>Tento riadok načíta hodnotu URL parametra s názvom "</a:t>
            </a:r>
            <a:r>
              <a:rPr lang="sk-SK" dirty="0" err="1"/>
              <a:t>theme</a:t>
            </a:r>
            <a:r>
              <a:rPr lang="sk-SK" dirty="0"/>
              <a:t>" pomocou </a:t>
            </a:r>
            <a:r>
              <a:rPr lang="sk-SK" dirty="0" err="1"/>
              <a:t>superglobálnej</a:t>
            </a:r>
            <a:r>
              <a:rPr lang="sk-SK" dirty="0"/>
              <a:t> premennej $_GET.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sk-SK" dirty="0"/>
              <a:t>Ak URL obsahuje ?</a:t>
            </a:r>
            <a:r>
              <a:rPr lang="sk-SK" dirty="0" err="1"/>
              <a:t>theme</a:t>
            </a:r>
            <a:r>
              <a:rPr lang="sk-SK" dirty="0"/>
              <a:t>=</a:t>
            </a:r>
            <a:r>
              <a:rPr lang="sk-SK" dirty="0" err="1"/>
              <a:t>dark</a:t>
            </a:r>
            <a:r>
              <a:rPr lang="sk-SK" dirty="0"/>
              <a:t>, $</a:t>
            </a:r>
            <a:r>
              <a:rPr lang="sk-SK" dirty="0" err="1"/>
              <a:t>theme</a:t>
            </a:r>
            <a:r>
              <a:rPr lang="sk-SK" dirty="0"/>
              <a:t> sa nastaví na "</a:t>
            </a:r>
            <a:r>
              <a:rPr lang="sk-SK" dirty="0" err="1"/>
              <a:t>dark</a:t>
            </a:r>
            <a:r>
              <a:rPr lang="sk-SK" dirty="0"/>
              <a:t>".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sk-SK" dirty="0"/>
              <a:t>Ak URL obsahuje ?</a:t>
            </a:r>
            <a:r>
              <a:rPr lang="sk-SK" dirty="0" err="1"/>
              <a:t>theme</a:t>
            </a:r>
            <a:r>
              <a:rPr lang="sk-SK" dirty="0"/>
              <a:t>=</a:t>
            </a:r>
            <a:r>
              <a:rPr lang="sk-SK" dirty="0" err="1"/>
              <a:t>light</a:t>
            </a:r>
            <a:r>
              <a:rPr lang="sk-SK" dirty="0"/>
              <a:t>, $</a:t>
            </a:r>
            <a:r>
              <a:rPr lang="sk-SK" dirty="0" err="1"/>
              <a:t>theme</a:t>
            </a:r>
            <a:r>
              <a:rPr lang="sk-SK" dirty="0"/>
              <a:t> bude "</a:t>
            </a:r>
            <a:r>
              <a:rPr lang="sk-SK" dirty="0" err="1"/>
              <a:t>light</a:t>
            </a:r>
            <a:r>
              <a:rPr lang="sk-SK" dirty="0"/>
              <a:t>".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sk-SK" dirty="0"/>
              <a:t>Ak parameter neexistuje, $</a:t>
            </a:r>
            <a:r>
              <a:rPr lang="sk-SK" dirty="0" err="1"/>
              <a:t>theme</a:t>
            </a:r>
            <a:r>
              <a:rPr lang="sk-SK" dirty="0"/>
              <a:t> môže byť </a:t>
            </a:r>
            <a:r>
              <a:rPr lang="sk-SK" dirty="0" err="1"/>
              <a:t>null</a:t>
            </a:r>
            <a:r>
              <a:rPr lang="sk-SK" dirty="0"/>
              <a:t>, v tom prípade sa použije prednastavená hodnota </a:t>
            </a:r>
            <a:r>
              <a:rPr lang="sk-SK" dirty="0" err="1"/>
              <a:t>light</a:t>
            </a:r>
            <a:endParaRPr lang="sk-SK" dirty="0"/>
          </a:p>
        </p:txBody>
      </p:sp>
      <p:pic>
        <p:nvPicPr>
          <p:cNvPr id="4" name="Obrázok 3" descr="Obrázok, na ktorom je text, snímka obrazovky, písmo, webová stránka&#10;&#10;Automaticky generovaný popis">
            <a:extLst>
              <a:ext uri="{FF2B5EF4-FFF2-40B4-BE49-F238E27FC236}">
                <a16:creationId xmlns:a16="http://schemas.microsoft.com/office/drawing/2014/main" id="{52CFE3AD-8A88-1EBA-27F7-3CA37E1D6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438" y="808694"/>
            <a:ext cx="7772400" cy="1732807"/>
          </a:xfrm>
          <a:prstGeom prst="rect">
            <a:avLst/>
          </a:prstGeom>
        </p:spPr>
      </p:pic>
      <p:grpSp>
        <p:nvGrpSpPr>
          <p:cNvPr id="9" name="Skupina 8">
            <a:extLst>
              <a:ext uri="{FF2B5EF4-FFF2-40B4-BE49-F238E27FC236}">
                <a16:creationId xmlns:a16="http://schemas.microsoft.com/office/drawing/2014/main" id="{2D4F9B80-F856-E297-0F7C-28EF7BEE8C11}"/>
              </a:ext>
            </a:extLst>
          </p:cNvPr>
          <p:cNvGrpSpPr/>
          <p:nvPr/>
        </p:nvGrpSpPr>
        <p:grpSpPr>
          <a:xfrm>
            <a:off x="263737" y="1846130"/>
            <a:ext cx="313200" cy="1093320"/>
            <a:chOff x="263737" y="1846130"/>
            <a:chExt cx="313200" cy="1093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6" name="Písanie rukou 5">
                  <a:extLst>
                    <a:ext uri="{FF2B5EF4-FFF2-40B4-BE49-F238E27FC236}">
                      <a16:creationId xmlns:a16="http://schemas.microsoft.com/office/drawing/2014/main" id="{1C39C15F-CD38-6080-5973-1ECD234622ED}"/>
                    </a:ext>
                  </a:extLst>
                </p14:cNvPr>
                <p14:cNvContentPartPr/>
                <p14:nvPr/>
              </p14:nvContentPartPr>
              <p14:xfrm>
                <a:off x="263737" y="1846130"/>
                <a:ext cx="290520" cy="1033200"/>
              </p14:xfrm>
            </p:contentPart>
          </mc:Choice>
          <mc:Fallback>
            <p:pic>
              <p:nvPicPr>
                <p:cNvPr id="6" name="Písanie rukou 5">
                  <a:extLst>
                    <a:ext uri="{FF2B5EF4-FFF2-40B4-BE49-F238E27FC236}">
                      <a16:creationId xmlns:a16="http://schemas.microsoft.com/office/drawing/2014/main" id="{1C39C15F-CD38-6080-5973-1ECD234622ED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57617" y="1840010"/>
                  <a:ext cx="302760" cy="10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7" name="Písanie rukou 6">
                  <a:extLst>
                    <a:ext uri="{FF2B5EF4-FFF2-40B4-BE49-F238E27FC236}">
                      <a16:creationId xmlns:a16="http://schemas.microsoft.com/office/drawing/2014/main" id="{38FF06F7-19FC-70C6-9448-F1BCFB3B37A7}"/>
                    </a:ext>
                  </a:extLst>
                </p14:cNvPr>
                <p14:cNvContentPartPr/>
                <p14:nvPr/>
              </p14:nvContentPartPr>
              <p14:xfrm>
                <a:off x="414937" y="2821370"/>
                <a:ext cx="162000" cy="118080"/>
              </p14:xfrm>
            </p:contentPart>
          </mc:Choice>
          <mc:Fallback>
            <p:pic>
              <p:nvPicPr>
                <p:cNvPr id="7" name="Písanie rukou 6">
                  <a:extLst>
                    <a:ext uri="{FF2B5EF4-FFF2-40B4-BE49-F238E27FC236}">
                      <a16:creationId xmlns:a16="http://schemas.microsoft.com/office/drawing/2014/main" id="{38FF06F7-19FC-70C6-9448-F1BCFB3B37A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08817" y="2815250"/>
                  <a:ext cx="174240" cy="1303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0" name="Google Shape;1473;p75">
            <a:extLst>
              <a:ext uri="{FF2B5EF4-FFF2-40B4-BE49-F238E27FC236}">
                <a16:creationId xmlns:a16="http://schemas.microsoft.com/office/drawing/2014/main" id="{03914D26-367E-C5C0-CCB3-71E1EED4ACDE}"/>
              </a:ext>
            </a:extLst>
          </p:cNvPr>
          <p:cNvSpPr/>
          <p:nvPr/>
        </p:nvSpPr>
        <p:spPr>
          <a:xfrm>
            <a:off x="3140413" y="1169523"/>
            <a:ext cx="2393092" cy="505574"/>
          </a:xfrm>
          <a:custGeom>
            <a:avLst/>
            <a:gdLst/>
            <a:ahLst/>
            <a:cxnLst/>
            <a:rect l="l" t="t" r="r" b="b"/>
            <a:pathLst>
              <a:path w="227201" h="146340" extrusionOk="0">
                <a:moveTo>
                  <a:pt x="3616" y="0"/>
                </a:moveTo>
                <a:cubicBezTo>
                  <a:pt x="1622" y="0"/>
                  <a:pt x="0" y="1623"/>
                  <a:pt x="0" y="3617"/>
                </a:cubicBezTo>
                <a:lnTo>
                  <a:pt x="0" y="142723"/>
                </a:lnTo>
                <a:cubicBezTo>
                  <a:pt x="0" y="144717"/>
                  <a:pt x="1622" y="146340"/>
                  <a:pt x="3616" y="146340"/>
                </a:cubicBezTo>
                <a:lnTo>
                  <a:pt x="223584" y="146340"/>
                </a:lnTo>
                <a:cubicBezTo>
                  <a:pt x="225577" y="146340"/>
                  <a:pt x="227201" y="144717"/>
                  <a:pt x="227201" y="142723"/>
                </a:cubicBezTo>
                <a:lnTo>
                  <a:pt x="227201" y="3617"/>
                </a:lnTo>
                <a:cubicBezTo>
                  <a:pt x="227201" y="1623"/>
                  <a:pt x="225577" y="0"/>
                  <a:pt x="22358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ffectLst>
            <a:outerShdw blurRad="57150" dist="19050" dir="5400000" algn="bl" rotWithShape="0">
              <a:schemeClr val="dk1">
                <a:alpha val="14000"/>
              </a:schemeClr>
            </a:outerShdw>
            <a:reflection stA="5000" endPos="18000" dist="47625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sk-SK" dirty="0">
                <a:solidFill>
                  <a:srgbClr val="660000"/>
                </a:solidFill>
                <a:effectLst/>
              </a:rPr>
              <a:t>$</a:t>
            </a:r>
            <a:r>
              <a:rPr lang="sk-SK" dirty="0" err="1">
                <a:solidFill>
                  <a:srgbClr val="660000"/>
                </a:solidFill>
                <a:effectLst/>
              </a:rPr>
              <a:t>theme</a:t>
            </a:r>
            <a:r>
              <a:rPr lang="sk-SK" dirty="0">
                <a:solidFill>
                  <a:srgbClr val="660000"/>
                </a:solidFill>
                <a:effectLst/>
              </a:rPr>
              <a:t> </a:t>
            </a:r>
            <a:r>
              <a:rPr lang="sk-SK" dirty="0">
                <a:solidFill>
                  <a:srgbClr val="080808"/>
                </a:solidFill>
                <a:effectLst/>
              </a:rPr>
              <a:t>= </a:t>
            </a:r>
            <a:r>
              <a:rPr lang="sk-SK" dirty="0">
                <a:solidFill>
                  <a:srgbClr val="660000"/>
                </a:solidFill>
                <a:effectLst/>
              </a:rPr>
              <a:t>$_GET</a:t>
            </a:r>
            <a:r>
              <a:rPr lang="sk-SK" dirty="0">
                <a:solidFill>
                  <a:srgbClr val="080808"/>
                </a:solidFill>
                <a:effectLst/>
              </a:rPr>
              <a:t>[</a:t>
            </a:r>
            <a:r>
              <a:rPr lang="sk-SK" dirty="0">
                <a:solidFill>
                  <a:srgbClr val="067D17"/>
                </a:solidFill>
                <a:effectLst/>
              </a:rPr>
              <a:t>"</a:t>
            </a:r>
            <a:r>
              <a:rPr lang="sk-SK" dirty="0" err="1">
                <a:solidFill>
                  <a:srgbClr val="067D17"/>
                </a:solidFill>
                <a:effectLst/>
              </a:rPr>
              <a:t>theme</a:t>
            </a:r>
            <a:r>
              <a:rPr lang="sk-SK" dirty="0">
                <a:solidFill>
                  <a:srgbClr val="067D17"/>
                </a:solidFill>
                <a:effectLst/>
              </a:rPr>
              <a:t>"</a:t>
            </a:r>
            <a:r>
              <a:rPr lang="sk-SK" dirty="0">
                <a:solidFill>
                  <a:srgbClr val="080808"/>
                </a:solidFill>
                <a:effectLst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362103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473;p75">
            <a:extLst>
              <a:ext uri="{FF2B5EF4-FFF2-40B4-BE49-F238E27FC236}">
                <a16:creationId xmlns:a16="http://schemas.microsoft.com/office/drawing/2014/main" id="{3B8299E9-6BC6-E8DD-A805-99F23B4ED630}"/>
              </a:ext>
            </a:extLst>
          </p:cNvPr>
          <p:cNvSpPr/>
          <p:nvPr/>
        </p:nvSpPr>
        <p:spPr>
          <a:xfrm>
            <a:off x="389437" y="616588"/>
            <a:ext cx="7824029" cy="1985412"/>
          </a:xfrm>
          <a:custGeom>
            <a:avLst/>
            <a:gdLst/>
            <a:ahLst/>
            <a:cxnLst/>
            <a:rect l="l" t="t" r="r" b="b"/>
            <a:pathLst>
              <a:path w="227201" h="146340" extrusionOk="0">
                <a:moveTo>
                  <a:pt x="3616" y="0"/>
                </a:moveTo>
                <a:cubicBezTo>
                  <a:pt x="1622" y="0"/>
                  <a:pt x="0" y="1623"/>
                  <a:pt x="0" y="3617"/>
                </a:cubicBezTo>
                <a:lnTo>
                  <a:pt x="0" y="142723"/>
                </a:lnTo>
                <a:cubicBezTo>
                  <a:pt x="0" y="144717"/>
                  <a:pt x="1622" y="146340"/>
                  <a:pt x="3616" y="146340"/>
                </a:cubicBezTo>
                <a:lnTo>
                  <a:pt x="223584" y="146340"/>
                </a:lnTo>
                <a:cubicBezTo>
                  <a:pt x="225577" y="146340"/>
                  <a:pt x="227201" y="144717"/>
                  <a:pt x="227201" y="142723"/>
                </a:cubicBezTo>
                <a:lnTo>
                  <a:pt x="227201" y="3617"/>
                </a:lnTo>
                <a:cubicBezTo>
                  <a:pt x="227201" y="1623"/>
                  <a:pt x="225577" y="0"/>
                  <a:pt x="22358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ffectLst>
            <a:outerShdw blurRad="57150" dist="19050" dir="5400000" algn="bl" rotWithShape="0">
              <a:schemeClr val="dk1">
                <a:alpha val="14000"/>
              </a:schemeClr>
            </a:outerShdw>
            <a:reflection stA="5000" endPos="18000" dist="47625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lang="sk-SK" dirty="0">
              <a:solidFill>
                <a:srgbClr val="080808"/>
              </a:solidFill>
              <a:effectLst/>
            </a:endParaRPr>
          </a:p>
        </p:txBody>
      </p:sp>
      <p:grpSp>
        <p:nvGrpSpPr>
          <p:cNvPr id="22" name="Google Shape;1474;p75">
            <a:extLst>
              <a:ext uri="{FF2B5EF4-FFF2-40B4-BE49-F238E27FC236}">
                <a16:creationId xmlns:a16="http://schemas.microsoft.com/office/drawing/2014/main" id="{739DFEA6-9111-DE2B-DC1B-A527976122C6}"/>
              </a:ext>
            </a:extLst>
          </p:cNvPr>
          <p:cNvGrpSpPr/>
          <p:nvPr/>
        </p:nvGrpSpPr>
        <p:grpSpPr>
          <a:xfrm>
            <a:off x="337809" y="700097"/>
            <a:ext cx="2802604" cy="108597"/>
            <a:chOff x="1213361" y="786800"/>
            <a:chExt cx="5184050" cy="200875"/>
          </a:xfrm>
        </p:grpSpPr>
        <p:sp>
          <p:nvSpPr>
            <p:cNvPr id="25" name="Google Shape;1475;p75">
              <a:extLst>
                <a:ext uri="{FF2B5EF4-FFF2-40B4-BE49-F238E27FC236}">
                  <a16:creationId xmlns:a16="http://schemas.microsoft.com/office/drawing/2014/main" id="{5F57F127-A38C-FF01-CEA0-18163E5CA8D2}"/>
                </a:ext>
              </a:extLst>
            </p:cNvPr>
            <p:cNvSpPr/>
            <p:nvPr/>
          </p:nvSpPr>
          <p:spPr>
            <a:xfrm>
              <a:off x="1213361" y="786800"/>
              <a:ext cx="5184050" cy="200875"/>
            </a:xfrm>
            <a:custGeom>
              <a:avLst/>
              <a:gdLst/>
              <a:ahLst/>
              <a:cxnLst/>
              <a:rect l="l" t="t" r="r" b="b"/>
              <a:pathLst>
                <a:path w="207362" h="8035" extrusionOk="0">
                  <a:moveTo>
                    <a:pt x="4007" y="0"/>
                  </a:moveTo>
                  <a:cubicBezTo>
                    <a:pt x="1799" y="0"/>
                    <a:pt x="1" y="1798"/>
                    <a:pt x="1" y="4008"/>
                  </a:cubicBezTo>
                  <a:cubicBezTo>
                    <a:pt x="1" y="6236"/>
                    <a:pt x="1799" y="8034"/>
                    <a:pt x="4007" y="8034"/>
                  </a:cubicBezTo>
                  <a:lnTo>
                    <a:pt x="203335" y="8034"/>
                  </a:lnTo>
                  <a:cubicBezTo>
                    <a:pt x="205563" y="8034"/>
                    <a:pt x="207361" y="6236"/>
                    <a:pt x="207361" y="4008"/>
                  </a:cubicBezTo>
                  <a:cubicBezTo>
                    <a:pt x="207361" y="1798"/>
                    <a:pt x="205563" y="0"/>
                    <a:pt x="203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000"/>
                </a:schemeClr>
              </a:outerShdw>
              <a:reflection stA="5000" endPos="12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478;p75">
              <a:extLst>
                <a:ext uri="{FF2B5EF4-FFF2-40B4-BE49-F238E27FC236}">
                  <a16:creationId xmlns:a16="http://schemas.microsoft.com/office/drawing/2014/main" id="{E39A9A9A-E427-CA01-4797-1E7CD255C319}"/>
                </a:ext>
              </a:extLst>
            </p:cNvPr>
            <p:cNvSpPr/>
            <p:nvPr/>
          </p:nvSpPr>
          <p:spPr>
            <a:xfrm>
              <a:off x="1323786" y="858650"/>
              <a:ext cx="2208200" cy="57175"/>
            </a:xfrm>
            <a:custGeom>
              <a:avLst/>
              <a:gdLst/>
              <a:ahLst/>
              <a:cxnLst/>
              <a:rect l="l" t="t" r="r" b="b"/>
              <a:pathLst>
                <a:path w="88328" h="2287" extrusionOk="0">
                  <a:moveTo>
                    <a:pt x="1153" y="0"/>
                  </a:moveTo>
                  <a:cubicBezTo>
                    <a:pt x="509" y="0"/>
                    <a:pt x="1" y="508"/>
                    <a:pt x="1" y="1134"/>
                  </a:cubicBezTo>
                  <a:cubicBezTo>
                    <a:pt x="1" y="1778"/>
                    <a:pt x="509" y="2286"/>
                    <a:pt x="1153" y="2286"/>
                  </a:cubicBezTo>
                  <a:lnTo>
                    <a:pt x="87175" y="2286"/>
                  </a:lnTo>
                  <a:cubicBezTo>
                    <a:pt x="87819" y="2286"/>
                    <a:pt x="88328" y="1778"/>
                    <a:pt x="88328" y="1134"/>
                  </a:cubicBezTo>
                  <a:cubicBezTo>
                    <a:pt x="88328" y="508"/>
                    <a:pt x="87819" y="0"/>
                    <a:pt x="8717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000"/>
                </a:schemeClr>
              </a:outerShdw>
              <a:reflection stA="5000" endPos="12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479;p75">
              <a:extLst>
                <a:ext uri="{FF2B5EF4-FFF2-40B4-BE49-F238E27FC236}">
                  <a16:creationId xmlns:a16="http://schemas.microsoft.com/office/drawing/2014/main" id="{52BAF61C-BF21-5055-A53E-05FE794215C5}"/>
                </a:ext>
              </a:extLst>
            </p:cNvPr>
            <p:cNvSpPr/>
            <p:nvPr/>
          </p:nvSpPr>
          <p:spPr>
            <a:xfrm>
              <a:off x="3676611" y="858650"/>
              <a:ext cx="927000" cy="57175"/>
            </a:xfrm>
            <a:custGeom>
              <a:avLst/>
              <a:gdLst/>
              <a:ahLst/>
              <a:cxnLst/>
              <a:rect l="l" t="t" r="r" b="b"/>
              <a:pathLst>
                <a:path w="37080" h="2287" extrusionOk="0">
                  <a:moveTo>
                    <a:pt x="1154" y="0"/>
                  </a:moveTo>
                  <a:cubicBezTo>
                    <a:pt x="529" y="0"/>
                    <a:pt x="0" y="508"/>
                    <a:pt x="0" y="1134"/>
                  </a:cubicBezTo>
                  <a:cubicBezTo>
                    <a:pt x="0" y="1778"/>
                    <a:pt x="529" y="2286"/>
                    <a:pt x="1154" y="2286"/>
                  </a:cubicBezTo>
                  <a:lnTo>
                    <a:pt x="35925" y="2286"/>
                  </a:lnTo>
                  <a:cubicBezTo>
                    <a:pt x="36551" y="2286"/>
                    <a:pt x="37079" y="1778"/>
                    <a:pt x="37079" y="1134"/>
                  </a:cubicBezTo>
                  <a:cubicBezTo>
                    <a:pt x="37079" y="508"/>
                    <a:pt x="36551" y="0"/>
                    <a:pt x="3592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000"/>
                </a:schemeClr>
              </a:outerShdw>
              <a:reflection stA="5000" endPos="12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" name="Google Shape;1464;p75">
            <a:extLst>
              <a:ext uri="{FF2B5EF4-FFF2-40B4-BE49-F238E27FC236}">
                <a16:creationId xmlns:a16="http://schemas.microsoft.com/office/drawing/2014/main" id="{2F51E2ED-61AF-BD92-3C69-31C2DAC958C8}"/>
              </a:ext>
            </a:extLst>
          </p:cNvPr>
          <p:cNvSpPr txBox="1">
            <a:spLocks/>
          </p:cNvSpPr>
          <p:nvPr/>
        </p:nvSpPr>
        <p:spPr>
          <a:xfrm>
            <a:off x="510697" y="2541501"/>
            <a:ext cx="7586991" cy="1924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6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9pPr>
          </a:lstStyle>
          <a:p>
            <a:pPr marL="139700" indent="0" algn="l"/>
            <a:r>
              <a:rPr lang="sk-SK" dirty="0"/>
              <a:t>Tento riadok vytvára element &lt;</a:t>
            </a:r>
            <a:r>
              <a:rPr lang="sk-SK" dirty="0" err="1"/>
              <a:t>header</a:t>
            </a:r>
            <a:r>
              <a:rPr lang="sk-SK" dirty="0"/>
              <a:t>&gt; s triedami "</a:t>
            </a:r>
            <a:r>
              <a:rPr lang="sk-SK" dirty="0" err="1"/>
              <a:t>container</a:t>
            </a:r>
            <a:r>
              <a:rPr lang="sk-SK" dirty="0"/>
              <a:t>" a "</a:t>
            </a:r>
            <a:r>
              <a:rPr lang="sk-SK" dirty="0" err="1"/>
              <a:t>main-header</a:t>
            </a:r>
            <a:r>
              <a:rPr lang="sk-SK" dirty="0"/>
              <a:t>".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sk-SK" dirty="0"/>
              <a:t>Atribút </a:t>
            </a:r>
            <a:r>
              <a:rPr lang="sk-SK" dirty="0" err="1"/>
              <a:t>style</a:t>
            </a:r>
            <a:r>
              <a:rPr lang="sk-SK" dirty="0"/>
              <a:t> dynamicky nastavuje farbu pozadia na základe premennej $</a:t>
            </a:r>
            <a:r>
              <a:rPr lang="sk-SK" dirty="0" err="1"/>
              <a:t>theme</a:t>
            </a:r>
            <a:r>
              <a:rPr lang="sk-SK" dirty="0"/>
              <a:t>.</a:t>
            </a:r>
          </a:p>
          <a:p>
            <a:pPr lvl="1" algn="l">
              <a:buFont typeface="Arial" panose="020B0604020202020204" pitchFamily="34" charset="0"/>
              <a:buChar char="•"/>
            </a:pPr>
            <a:r>
              <a:rPr lang="sk-SK" dirty="0"/>
              <a:t>Ak je $</a:t>
            </a:r>
            <a:r>
              <a:rPr lang="sk-SK" dirty="0" err="1"/>
              <a:t>theme</a:t>
            </a:r>
            <a:r>
              <a:rPr lang="sk-SK" dirty="0"/>
              <a:t> "</a:t>
            </a:r>
            <a:r>
              <a:rPr lang="sk-SK" dirty="0" err="1"/>
              <a:t>dark</a:t>
            </a:r>
            <a:r>
              <a:rPr lang="sk-SK" dirty="0"/>
              <a:t>", farba pozadia sa stane "</a:t>
            </a:r>
            <a:r>
              <a:rPr lang="sk-SK" dirty="0" err="1"/>
              <a:t>grey</a:t>
            </a:r>
            <a:r>
              <a:rPr lang="sk-SK" dirty="0"/>
              <a:t>".</a:t>
            </a:r>
          </a:p>
          <a:p>
            <a:pPr lvl="1" algn="l">
              <a:buFont typeface="Arial" panose="020B0604020202020204" pitchFamily="34" charset="0"/>
              <a:buChar char="•"/>
            </a:pPr>
            <a:r>
              <a:rPr lang="sk-SK" dirty="0"/>
              <a:t>Ak je $</a:t>
            </a:r>
            <a:r>
              <a:rPr lang="sk-SK" dirty="0" err="1"/>
              <a:t>theme</a:t>
            </a:r>
            <a:r>
              <a:rPr lang="sk-SK" dirty="0"/>
              <a:t> "</a:t>
            </a:r>
            <a:r>
              <a:rPr lang="sk-SK" dirty="0" err="1"/>
              <a:t>light</a:t>
            </a:r>
            <a:r>
              <a:rPr lang="sk-SK" dirty="0"/>
              <a:t>" (alebo </a:t>
            </a:r>
            <a:r>
              <a:rPr lang="sk-SK" dirty="0" err="1"/>
              <a:t>null</a:t>
            </a:r>
            <a:r>
              <a:rPr lang="sk-SK" dirty="0"/>
              <a:t>), farba pozadia sa stane "</a:t>
            </a:r>
            <a:r>
              <a:rPr lang="sk-SK" dirty="0" err="1"/>
              <a:t>white</a:t>
            </a:r>
            <a:r>
              <a:rPr lang="sk-SK" dirty="0"/>
              <a:t>".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sk-SK" dirty="0"/>
              <a:t>Týmto zápisom definujeme podmienený príkaz ( pomocou </a:t>
            </a:r>
            <a:r>
              <a:rPr lang="sk-SK" dirty="0" err="1"/>
              <a:t>ternárneho</a:t>
            </a:r>
            <a:r>
              <a:rPr lang="sk-SK" dirty="0"/>
              <a:t> operátora), ktorým dávame na výber medzi štýlmi na základe podmienky.</a:t>
            </a:r>
          </a:p>
        </p:txBody>
      </p:sp>
      <p:pic>
        <p:nvPicPr>
          <p:cNvPr id="4" name="Obrázok 3" descr="Obrázok, na ktorom je text, snímka obrazovky, písmo, webová stránka&#10;&#10;Automaticky generovaný popis">
            <a:extLst>
              <a:ext uri="{FF2B5EF4-FFF2-40B4-BE49-F238E27FC236}">
                <a16:creationId xmlns:a16="http://schemas.microsoft.com/office/drawing/2014/main" id="{52CFE3AD-8A88-1EBA-27F7-3CA37E1D6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438" y="808694"/>
            <a:ext cx="7772400" cy="1732807"/>
          </a:xfrm>
          <a:prstGeom prst="rect">
            <a:avLst/>
          </a:prstGeom>
        </p:spPr>
      </p:pic>
      <p:grpSp>
        <p:nvGrpSpPr>
          <p:cNvPr id="10" name="Skupina 9">
            <a:extLst>
              <a:ext uri="{FF2B5EF4-FFF2-40B4-BE49-F238E27FC236}">
                <a16:creationId xmlns:a16="http://schemas.microsoft.com/office/drawing/2014/main" id="{ED975994-C6D2-4A09-3D01-A6AE470A1289}"/>
              </a:ext>
            </a:extLst>
          </p:cNvPr>
          <p:cNvGrpSpPr/>
          <p:nvPr/>
        </p:nvGrpSpPr>
        <p:grpSpPr>
          <a:xfrm>
            <a:off x="329617" y="2399090"/>
            <a:ext cx="294840" cy="555840"/>
            <a:chOff x="329617" y="2399090"/>
            <a:chExt cx="294840" cy="555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2" name="Písanie rukou 1">
                  <a:extLst>
                    <a:ext uri="{FF2B5EF4-FFF2-40B4-BE49-F238E27FC236}">
                      <a16:creationId xmlns:a16="http://schemas.microsoft.com/office/drawing/2014/main" id="{1C8D5821-4823-A0F4-7B1F-A907701A19FF}"/>
                    </a:ext>
                  </a:extLst>
                </p14:cNvPr>
                <p14:cNvContentPartPr/>
                <p14:nvPr/>
              </p14:nvContentPartPr>
              <p14:xfrm>
                <a:off x="329617" y="2399090"/>
                <a:ext cx="209520" cy="512640"/>
              </p14:xfrm>
            </p:contentPart>
          </mc:Choice>
          <mc:Fallback>
            <p:pic>
              <p:nvPicPr>
                <p:cNvPr id="2" name="Písanie rukou 1">
                  <a:extLst>
                    <a:ext uri="{FF2B5EF4-FFF2-40B4-BE49-F238E27FC236}">
                      <a16:creationId xmlns:a16="http://schemas.microsoft.com/office/drawing/2014/main" id="{1C8D5821-4823-A0F4-7B1F-A907701A19FF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23497" y="2392970"/>
                  <a:ext cx="221760" cy="52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3" name="Písanie rukou 2">
                  <a:extLst>
                    <a:ext uri="{FF2B5EF4-FFF2-40B4-BE49-F238E27FC236}">
                      <a16:creationId xmlns:a16="http://schemas.microsoft.com/office/drawing/2014/main" id="{7CBACA04-63F5-4B5D-4134-3654EEB8B710}"/>
                    </a:ext>
                  </a:extLst>
                </p14:cNvPr>
                <p14:cNvContentPartPr/>
                <p14:nvPr/>
              </p14:nvContentPartPr>
              <p14:xfrm>
                <a:off x="510697" y="2865290"/>
                <a:ext cx="113760" cy="89640"/>
              </p14:xfrm>
            </p:contentPart>
          </mc:Choice>
          <mc:Fallback>
            <p:pic>
              <p:nvPicPr>
                <p:cNvPr id="3" name="Písanie rukou 2">
                  <a:extLst>
                    <a:ext uri="{FF2B5EF4-FFF2-40B4-BE49-F238E27FC236}">
                      <a16:creationId xmlns:a16="http://schemas.microsoft.com/office/drawing/2014/main" id="{7CBACA04-63F5-4B5D-4134-3654EEB8B710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04577" y="2859170"/>
                  <a:ext cx="126000" cy="101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1" name="Písanie rukou 10">
                <a:extLst>
                  <a:ext uri="{FF2B5EF4-FFF2-40B4-BE49-F238E27FC236}">
                    <a16:creationId xmlns:a16="http://schemas.microsoft.com/office/drawing/2014/main" id="{AED019D0-FDF6-B7A5-CAD2-7D80106A8A3D}"/>
                  </a:ext>
                </a:extLst>
              </p14:cNvPr>
              <p14:cNvContentPartPr/>
              <p14:nvPr/>
            </p14:nvContentPartPr>
            <p14:xfrm>
              <a:off x="2486017" y="4100810"/>
              <a:ext cx="360" cy="360"/>
            </p14:xfrm>
          </p:contentPart>
        </mc:Choice>
        <mc:Fallback>
          <p:pic>
            <p:nvPicPr>
              <p:cNvPr id="11" name="Písanie rukou 10">
                <a:extLst>
                  <a:ext uri="{FF2B5EF4-FFF2-40B4-BE49-F238E27FC236}">
                    <a16:creationId xmlns:a16="http://schemas.microsoft.com/office/drawing/2014/main" id="{AED019D0-FDF6-B7A5-CAD2-7D80106A8A3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479897" y="4094690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3" name="Písanie rukou 12">
                <a:extLst>
                  <a:ext uri="{FF2B5EF4-FFF2-40B4-BE49-F238E27FC236}">
                    <a16:creationId xmlns:a16="http://schemas.microsoft.com/office/drawing/2014/main" id="{37CCB44C-F75E-28A5-70A5-049DB381F276}"/>
                  </a:ext>
                </a:extLst>
              </p14:cNvPr>
              <p14:cNvContentPartPr/>
              <p14:nvPr/>
            </p14:nvContentPartPr>
            <p14:xfrm>
              <a:off x="4038697" y="2492330"/>
              <a:ext cx="1626480" cy="33480"/>
            </p14:xfrm>
          </p:contentPart>
        </mc:Choice>
        <mc:Fallback>
          <p:pic>
            <p:nvPicPr>
              <p:cNvPr id="13" name="Písanie rukou 12">
                <a:extLst>
                  <a:ext uri="{FF2B5EF4-FFF2-40B4-BE49-F238E27FC236}">
                    <a16:creationId xmlns:a16="http://schemas.microsoft.com/office/drawing/2014/main" id="{37CCB44C-F75E-28A5-70A5-049DB381F276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032577" y="2486210"/>
                <a:ext cx="1638720" cy="4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4" name="Písanie rukou 13">
                <a:extLst>
                  <a:ext uri="{FF2B5EF4-FFF2-40B4-BE49-F238E27FC236}">
                    <a16:creationId xmlns:a16="http://schemas.microsoft.com/office/drawing/2014/main" id="{AD7D738A-E824-CB7E-8F21-24E3BE1FF2DC}"/>
                  </a:ext>
                </a:extLst>
              </p14:cNvPr>
              <p14:cNvContentPartPr/>
              <p14:nvPr/>
            </p14:nvContentPartPr>
            <p14:xfrm>
              <a:off x="4615057" y="3958610"/>
              <a:ext cx="2244960" cy="21240"/>
            </p14:xfrm>
          </p:contentPart>
        </mc:Choice>
        <mc:Fallback>
          <p:pic>
            <p:nvPicPr>
              <p:cNvPr id="14" name="Písanie rukou 13">
                <a:extLst>
                  <a:ext uri="{FF2B5EF4-FFF2-40B4-BE49-F238E27FC236}">
                    <a16:creationId xmlns:a16="http://schemas.microsoft.com/office/drawing/2014/main" id="{AD7D738A-E824-CB7E-8F21-24E3BE1FF2DC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608937" y="3952490"/>
                <a:ext cx="2257200" cy="33480"/>
              </a:xfrm>
              <a:prstGeom prst="rect">
                <a:avLst/>
              </a:prstGeom>
            </p:spPr>
          </p:pic>
        </mc:Fallback>
      </mc:AlternateContent>
      <p:sp>
        <p:nvSpPr>
          <p:cNvPr id="15" name="Google Shape;1473;p75">
            <a:extLst>
              <a:ext uri="{FF2B5EF4-FFF2-40B4-BE49-F238E27FC236}">
                <a16:creationId xmlns:a16="http://schemas.microsoft.com/office/drawing/2014/main" id="{DC5CAE94-54AD-FF5B-B8A3-92D66E975FAD}"/>
              </a:ext>
            </a:extLst>
          </p:cNvPr>
          <p:cNvSpPr/>
          <p:nvPr/>
        </p:nvSpPr>
        <p:spPr>
          <a:xfrm>
            <a:off x="451569" y="4285636"/>
            <a:ext cx="7069029" cy="502468"/>
          </a:xfrm>
          <a:custGeom>
            <a:avLst/>
            <a:gdLst/>
            <a:ahLst/>
            <a:cxnLst/>
            <a:rect l="l" t="t" r="r" b="b"/>
            <a:pathLst>
              <a:path w="227201" h="146340" extrusionOk="0">
                <a:moveTo>
                  <a:pt x="3616" y="0"/>
                </a:moveTo>
                <a:cubicBezTo>
                  <a:pt x="1622" y="0"/>
                  <a:pt x="0" y="1623"/>
                  <a:pt x="0" y="3617"/>
                </a:cubicBezTo>
                <a:lnTo>
                  <a:pt x="0" y="142723"/>
                </a:lnTo>
                <a:cubicBezTo>
                  <a:pt x="0" y="144717"/>
                  <a:pt x="1622" y="146340"/>
                  <a:pt x="3616" y="146340"/>
                </a:cubicBezTo>
                <a:lnTo>
                  <a:pt x="223584" y="146340"/>
                </a:lnTo>
                <a:cubicBezTo>
                  <a:pt x="225577" y="146340"/>
                  <a:pt x="227201" y="144717"/>
                  <a:pt x="227201" y="142723"/>
                </a:cubicBezTo>
                <a:lnTo>
                  <a:pt x="227201" y="3617"/>
                </a:lnTo>
                <a:cubicBezTo>
                  <a:pt x="227201" y="1623"/>
                  <a:pt x="225577" y="0"/>
                  <a:pt x="22358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ffectLst>
            <a:outerShdw blurRad="57150" dist="19050" dir="5400000" algn="bl" rotWithShape="0">
              <a:schemeClr val="dk1">
                <a:alpha val="14000"/>
              </a:schemeClr>
            </a:outerShdw>
            <a:reflection stA="5000" endPos="18000" dist="47625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sk-SK" dirty="0">
                <a:solidFill>
                  <a:srgbClr val="080808"/>
                </a:solidFill>
                <a:effectLst/>
              </a:rPr>
              <a:t>&lt;</a:t>
            </a:r>
            <a:r>
              <a:rPr lang="sk-SK" dirty="0" err="1">
                <a:solidFill>
                  <a:srgbClr val="0033B3"/>
                </a:solidFill>
                <a:effectLst/>
              </a:rPr>
              <a:t>header</a:t>
            </a:r>
            <a:r>
              <a:rPr lang="sk-SK" dirty="0">
                <a:solidFill>
                  <a:srgbClr val="0033B3"/>
                </a:solidFill>
                <a:effectLst/>
              </a:rPr>
              <a:t> </a:t>
            </a:r>
            <a:r>
              <a:rPr lang="sk-SK" dirty="0" err="1">
                <a:solidFill>
                  <a:srgbClr val="174AD4"/>
                </a:solidFill>
                <a:effectLst/>
              </a:rPr>
              <a:t>style</a:t>
            </a:r>
            <a:r>
              <a:rPr lang="sk-SK" dirty="0">
                <a:solidFill>
                  <a:srgbClr val="067D17"/>
                </a:solidFill>
                <a:effectLst/>
              </a:rPr>
              <a:t>="</a:t>
            </a:r>
            <a:r>
              <a:rPr lang="sk-SK" dirty="0" err="1">
                <a:solidFill>
                  <a:srgbClr val="174AD4"/>
                </a:solidFill>
                <a:effectLst/>
              </a:rPr>
              <a:t>background-color</a:t>
            </a:r>
            <a:r>
              <a:rPr lang="sk-SK" dirty="0">
                <a:solidFill>
                  <a:srgbClr val="080808"/>
                </a:solidFill>
                <a:effectLst/>
              </a:rPr>
              <a:t>: </a:t>
            </a:r>
            <a:r>
              <a:rPr lang="sk-SK" dirty="0">
                <a:solidFill>
                  <a:srgbClr val="0033B3"/>
                </a:solidFill>
                <a:effectLst/>
              </a:rPr>
              <a:t>&lt;?</a:t>
            </a:r>
            <a:r>
              <a:rPr lang="sk-SK" dirty="0" err="1">
                <a:solidFill>
                  <a:srgbClr val="0033B3"/>
                </a:solidFill>
                <a:effectLst/>
              </a:rPr>
              <a:t>php</a:t>
            </a:r>
            <a:r>
              <a:rPr lang="sk-SK" dirty="0">
                <a:solidFill>
                  <a:srgbClr val="0033B3"/>
                </a:solidFill>
                <a:effectLst/>
              </a:rPr>
              <a:t> echo </a:t>
            </a:r>
            <a:r>
              <a:rPr lang="sk-SK" dirty="0">
                <a:solidFill>
                  <a:srgbClr val="660000"/>
                </a:solidFill>
                <a:effectLst/>
              </a:rPr>
              <a:t>$</a:t>
            </a:r>
            <a:r>
              <a:rPr lang="sk-SK" dirty="0" err="1">
                <a:solidFill>
                  <a:srgbClr val="660000"/>
                </a:solidFill>
                <a:effectLst/>
              </a:rPr>
              <a:t>theme</a:t>
            </a:r>
            <a:r>
              <a:rPr lang="sk-SK" dirty="0">
                <a:solidFill>
                  <a:srgbClr val="660000"/>
                </a:solidFill>
                <a:effectLst/>
              </a:rPr>
              <a:t> </a:t>
            </a:r>
            <a:r>
              <a:rPr lang="sk-SK" dirty="0">
                <a:solidFill>
                  <a:srgbClr val="080808"/>
                </a:solidFill>
                <a:effectLst/>
              </a:rPr>
              <a:t>=== </a:t>
            </a:r>
            <a:r>
              <a:rPr lang="sk-SK" dirty="0">
                <a:solidFill>
                  <a:srgbClr val="067D17"/>
                </a:solidFill>
                <a:effectLst/>
              </a:rPr>
              <a:t>"</a:t>
            </a:r>
            <a:r>
              <a:rPr lang="sk-SK" dirty="0" err="1">
                <a:solidFill>
                  <a:srgbClr val="067D17"/>
                </a:solidFill>
                <a:effectLst/>
              </a:rPr>
              <a:t>dark</a:t>
            </a:r>
            <a:r>
              <a:rPr lang="sk-SK" dirty="0">
                <a:solidFill>
                  <a:srgbClr val="067D17"/>
                </a:solidFill>
                <a:effectLst/>
              </a:rPr>
              <a:t>" </a:t>
            </a:r>
            <a:r>
              <a:rPr lang="sk-SK" dirty="0">
                <a:solidFill>
                  <a:srgbClr val="080808"/>
                </a:solidFill>
                <a:effectLst/>
              </a:rPr>
              <a:t>? </a:t>
            </a:r>
            <a:r>
              <a:rPr lang="sk-SK" dirty="0">
                <a:solidFill>
                  <a:srgbClr val="067D17"/>
                </a:solidFill>
                <a:effectLst/>
              </a:rPr>
              <a:t>"</a:t>
            </a:r>
            <a:r>
              <a:rPr lang="sk-SK" dirty="0" err="1">
                <a:solidFill>
                  <a:srgbClr val="067D17"/>
                </a:solidFill>
                <a:effectLst/>
              </a:rPr>
              <a:t>grey</a:t>
            </a:r>
            <a:r>
              <a:rPr lang="sk-SK" dirty="0">
                <a:solidFill>
                  <a:srgbClr val="067D17"/>
                </a:solidFill>
                <a:effectLst/>
              </a:rPr>
              <a:t>" </a:t>
            </a:r>
            <a:r>
              <a:rPr lang="sk-SK" dirty="0">
                <a:solidFill>
                  <a:srgbClr val="080808"/>
                </a:solidFill>
                <a:effectLst/>
              </a:rPr>
              <a:t>: </a:t>
            </a:r>
            <a:r>
              <a:rPr lang="sk-SK" dirty="0">
                <a:solidFill>
                  <a:srgbClr val="067D17"/>
                </a:solidFill>
                <a:effectLst/>
              </a:rPr>
              <a:t>"</a:t>
            </a:r>
            <a:r>
              <a:rPr lang="sk-SK" dirty="0" err="1">
                <a:solidFill>
                  <a:srgbClr val="067D17"/>
                </a:solidFill>
                <a:effectLst/>
              </a:rPr>
              <a:t>white</a:t>
            </a:r>
            <a:r>
              <a:rPr lang="sk-SK" dirty="0">
                <a:solidFill>
                  <a:srgbClr val="067D17"/>
                </a:solidFill>
                <a:effectLst/>
              </a:rPr>
              <a:t>"</a:t>
            </a:r>
            <a:r>
              <a:rPr lang="sk-SK" dirty="0">
                <a:solidFill>
                  <a:srgbClr val="080808"/>
                </a:solidFill>
                <a:effectLst/>
              </a:rPr>
              <a:t>; </a:t>
            </a:r>
            <a:r>
              <a:rPr lang="sk-SK" dirty="0">
                <a:solidFill>
                  <a:srgbClr val="0033B3"/>
                </a:solidFill>
                <a:effectLst/>
              </a:rPr>
              <a:t>?&gt;</a:t>
            </a:r>
            <a:r>
              <a:rPr lang="sk-SK" dirty="0">
                <a:solidFill>
                  <a:srgbClr val="067D17"/>
                </a:solidFill>
                <a:effectLst/>
              </a:rPr>
              <a:t>" </a:t>
            </a:r>
            <a:r>
              <a:rPr lang="sk-SK" dirty="0" err="1">
                <a:solidFill>
                  <a:srgbClr val="174AD4"/>
                </a:solidFill>
                <a:effectLst/>
              </a:rPr>
              <a:t>class</a:t>
            </a:r>
            <a:r>
              <a:rPr lang="sk-SK" dirty="0">
                <a:solidFill>
                  <a:srgbClr val="067D17"/>
                </a:solidFill>
                <a:effectLst/>
              </a:rPr>
              <a:t>="</a:t>
            </a:r>
            <a:r>
              <a:rPr lang="sk-SK" dirty="0" err="1">
                <a:solidFill>
                  <a:srgbClr val="067D17"/>
                </a:solidFill>
                <a:effectLst/>
              </a:rPr>
              <a:t>container</a:t>
            </a:r>
            <a:r>
              <a:rPr lang="sk-SK" dirty="0">
                <a:solidFill>
                  <a:srgbClr val="067D17"/>
                </a:solidFill>
                <a:effectLst/>
              </a:rPr>
              <a:t> </a:t>
            </a:r>
            <a:r>
              <a:rPr lang="sk-SK" dirty="0" err="1">
                <a:solidFill>
                  <a:srgbClr val="067D17"/>
                </a:solidFill>
                <a:effectLst/>
              </a:rPr>
              <a:t>main-header</a:t>
            </a:r>
            <a:r>
              <a:rPr lang="sk-SK" dirty="0">
                <a:solidFill>
                  <a:srgbClr val="067D17"/>
                </a:solidFill>
                <a:effectLst/>
              </a:rPr>
              <a:t>"</a:t>
            </a:r>
            <a:r>
              <a:rPr lang="sk-SK" dirty="0">
                <a:solidFill>
                  <a:srgbClr val="080808"/>
                </a:solidFill>
                <a:effectLst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2805776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473;p75">
            <a:extLst>
              <a:ext uri="{FF2B5EF4-FFF2-40B4-BE49-F238E27FC236}">
                <a16:creationId xmlns:a16="http://schemas.microsoft.com/office/drawing/2014/main" id="{3B8299E9-6BC6-E8DD-A805-99F23B4ED630}"/>
              </a:ext>
            </a:extLst>
          </p:cNvPr>
          <p:cNvSpPr/>
          <p:nvPr/>
        </p:nvSpPr>
        <p:spPr>
          <a:xfrm>
            <a:off x="389437" y="616588"/>
            <a:ext cx="7240395" cy="1497347"/>
          </a:xfrm>
          <a:custGeom>
            <a:avLst/>
            <a:gdLst/>
            <a:ahLst/>
            <a:cxnLst/>
            <a:rect l="l" t="t" r="r" b="b"/>
            <a:pathLst>
              <a:path w="227201" h="146340" extrusionOk="0">
                <a:moveTo>
                  <a:pt x="3616" y="0"/>
                </a:moveTo>
                <a:cubicBezTo>
                  <a:pt x="1622" y="0"/>
                  <a:pt x="0" y="1623"/>
                  <a:pt x="0" y="3617"/>
                </a:cubicBezTo>
                <a:lnTo>
                  <a:pt x="0" y="142723"/>
                </a:lnTo>
                <a:cubicBezTo>
                  <a:pt x="0" y="144717"/>
                  <a:pt x="1622" y="146340"/>
                  <a:pt x="3616" y="146340"/>
                </a:cubicBezTo>
                <a:lnTo>
                  <a:pt x="223584" y="146340"/>
                </a:lnTo>
                <a:cubicBezTo>
                  <a:pt x="225577" y="146340"/>
                  <a:pt x="227201" y="144717"/>
                  <a:pt x="227201" y="142723"/>
                </a:cubicBezTo>
                <a:lnTo>
                  <a:pt x="227201" y="3617"/>
                </a:lnTo>
                <a:cubicBezTo>
                  <a:pt x="227201" y="1623"/>
                  <a:pt x="225577" y="0"/>
                  <a:pt x="22358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ffectLst>
            <a:outerShdw blurRad="57150" dist="19050" dir="5400000" algn="bl" rotWithShape="0">
              <a:schemeClr val="dk1">
                <a:alpha val="14000"/>
              </a:schemeClr>
            </a:outerShdw>
            <a:reflection stA="5000" endPos="18000" dist="47625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lang="sk-SK" dirty="0">
              <a:solidFill>
                <a:srgbClr val="080808"/>
              </a:solidFill>
              <a:effectLst/>
            </a:endParaRPr>
          </a:p>
        </p:txBody>
      </p:sp>
      <p:grpSp>
        <p:nvGrpSpPr>
          <p:cNvPr id="22" name="Google Shape;1474;p75">
            <a:extLst>
              <a:ext uri="{FF2B5EF4-FFF2-40B4-BE49-F238E27FC236}">
                <a16:creationId xmlns:a16="http://schemas.microsoft.com/office/drawing/2014/main" id="{739DFEA6-9111-DE2B-DC1B-A527976122C6}"/>
              </a:ext>
            </a:extLst>
          </p:cNvPr>
          <p:cNvGrpSpPr/>
          <p:nvPr/>
        </p:nvGrpSpPr>
        <p:grpSpPr>
          <a:xfrm>
            <a:off x="337809" y="700097"/>
            <a:ext cx="2802604" cy="108597"/>
            <a:chOff x="1213361" y="786800"/>
            <a:chExt cx="5184050" cy="200875"/>
          </a:xfrm>
        </p:grpSpPr>
        <p:sp>
          <p:nvSpPr>
            <p:cNvPr id="25" name="Google Shape;1475;p75">
              <a:extLst>
                <a:ext uri="{FF2B5EF4-FFF2-40B4-BE49-F238E27FC236}">
                  <a16:creationId xmlns:a16="http://schemas.microsoft.com/office/drawing/2014/main" id="{5F57F127-A38C-FF01-CEA0-18163E5CA8D2}"/>
                </a:ext>
              </a:extLst>
            </p:cNvPr>
            <p:cNvSpPr/>
            <p:nvPr/>
          </p:nvSpPr>
          <p:spPr>
            <a:xfrm>
              <a:off x="1213361" y="786800"/>
              <a:ext cx="5184050" cy="200875"/>
            </a:xfrm>
            <a:custGeom>
              <a:avLst/>
              <a:gdLst/>
              <a:ahLst/>
              <a:cxnLst/>
              <a:rect l="l" t="t" r="r" b="b"/>
              <a:pathLst>
                <a:path w="207362" h="8035" extrusionOk="0">
                  <a:moveTo>
                    <a:pt x="4007" y="0"/>
                  </a:moveTo>
                  <a:cubicBezTo>
                    <a:pt x="1799" y="0"/>
                    <a:pt x="1" y="1798"/>
                    <a:pt x="1" y="4008"/>
                  </a:cubicBezTo>
                  <a:cubicBezTo>
                    <a:pt x="1" y="6236"/>
                    <a:pt x="1799" y="8034"/>
                    <a:pt x="4007" y="8034"/>
                  </a:cubicBezTo>
                  <a:lnTo>
                    <a:pt x="203335" y="8034"/>
                  </a:lnTo>
                  <a:cubicBezTo>
                    <a:pt x="205563" y="8034"/>
                    <a:pt x="207361" y="6236"/>
                    <a:pt x="207361" y="4008"/>
                  </a:cubicBezTo>
                  <a:cubicBezTo>
                    <a:pt x="207361" y="1798"/>
                    <a:pt x="205563" y="0"/>
                    <a:pt x="203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000"/>
                </a:schemeClr>
              </a:outerShdw>
              <a:reflection stA="5000" endPos="12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478;p75">
              <a:extLst>
                <a:ext uri="{FF2B5EF4-FFF2-40B4-BE49-F238E27FC236}">
                  <a16:creationId xmlns:a16="http://schemas.microsoft.com/office/drawing/2014/main" id="{E39A9A9A-E427-CA01-4797-1E7CD255C319}"/>
                </a:ext>
              </a:extLst>
            </p:cNvPr>
            <p:cNvSpPr/>
            <p:nvPr/>
          </p:nvSpPr>
          <p:spPr>
            <a:xfrm>
              <a:off x="1323786" y="858650"/>
              <a:ext cx="2208200" cy="57175"/>
            </a:xfrm>
            <a:custGeom>
              <a:avLst/>
              <a:gdLst/>
              <a:ahLst/>
              <a:cxnLst/>
              <a:rect l="l" t="t" r="r" b="b"/>
              <a:pathLst>
                <a:path w="88328" h="2287" extrusionOk="0">
                  <a:moveTo>
                    <a:pt x="1153" y="0"/>
                  </a:moveTo>
                  <a:cubicBezTo>
                    <a:pt x="509" y="0"/>
                    <a:pt x="1" y="508"/>
                    <a:pt x="1" y="1134"/>
                  </a:cubicBezTo>
                  <a:cubicBezTo>
                    <a:pt x="1" y="1778"/>
                    <a:pt x="509" y="2286"/>
                    <a:pt x="1153" y="2286"/>
                  </a:cubicBezTo>
                  <a:lnTo>
                    <a:pt x="87175" y="2286"/>
                  </a:lnTo>
                  <a:cubicBezTo>
                    <a:pt x="87819" y="2286"/>
                    <a:pt x="88328" y="1778"/>
                    <a:pt x="88328" y="1134"/>
                  </a:cubicBezTo>
                  <a:cubicBezTo>
                    <a:pt x="88328" y="508"/>
                    <a:pt x="87819" y="0"/>
                    <a:pt x="8717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000"/>
                </a:schemeClr>
              </a:outerShdw>
              <a:reflection stA="5000" endPos="12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479;p75">
              <a:extLst>
                <a:ext uri="{FF2B5EF4-FFF2-40B4-BE49-F238E27FC236}">
                  <a16:creationId xmlns:a16="http://schemas.microsoft.com/office/drawing/2014/main" id="{52BAF61C-BF21-5055-A53E-05FE794215C5}"/>
                </a:ext>
              </a:extLst>
            </p:cNvPr>
            <p:cNvSpPr/>
            <p:nvPr/>
          </p:nvSpPr>
          <p:spPr>
            <a:xfrm>
              <a:off x="3676611" y="858650"/>
              <a:ext cx="927000" cy="57175"/>
            </a:xfrm>
            <a:custGeom>
              <a:avLst/>
              <a:gdLst/>
              <a:ahLst/>
              <a:cxnLst/>
              <a:rect l="l" t="t" r="r" b="b"/>
              <a:pathLst>
                <a:path w="37080" h="2287" extrusionOk="0">
                  <a:moveTo>
                    <a:pt x="1154" y="0"/>
                  </a:moveTo>
                  <a:cubicBezTo>
                    <a:pt x="529" y="0"/>
                    <a:pt x="0" y="508"/>
                    <a:pt x="0" y="1134"/>
                  </a:cubicBezTo>
                  <a:cubicBezTo>
                    <a:pt x="0" y="1778"/>
                    <a:pt x="529" y="2286"/>
                    <a:pt x="1154" y="2286"/>
                  </a:cubicBezTo>
                  <a:lnTo>
                    <a:pt x="35925" y="2286"/>
                  </a:lnTo>
                  <a:cubicBezTo>
                    <a:pt x="36551" y="2286"/>
                    <a:pt x="37079" y="1778"/>
                    <a:pt x="37079" y="1134"/>
                  </a:cubicBezTo>
                  <a:cubicBezTo>
                    <a:pt x="37079" y="508"/>
                    <a:pt x="36551" y="0"/>
                    <a:pt x="3592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000"/>
                </a:schemeClr>
              </a:outerShdw>
              <a:reflection stA="5000" endPos="12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" name="Google Shape;1464;p75">
            <a:extLst>
              <a:ext uri="{FF2B5EF4-FFF2-40B4-BE49-F238E27FC236}">
                <a16:creationId xmlns:a16="http://schemas.microsoft.com/office/drawing/2014/main" id="{2F51E2ED-61AF-BD92-3C69-31C2DAC958C8}"/>
              </a:ext>
            </a:extLst>
          </p:cNvPr>
          <p:cNvSpPr txBox="1">
            <a:spLocks/>
          </p:cNvSpPr>
          <p:nvPr/>
        </p:nvSpPr>
        <p:spPr>
          <a:xfrm>
            <a:off x="475119" y="2113935"/>
            <a:ext cx="7911797" cy="1600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6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9pPr>
          </a:lstStyle>
          <a:p>
            <a:pPr marL="425450" indent="-285750" algn="l">
              <a:buFont typeface="Arial" panose="020B0604020202020204" pitchFamily="34" charset="0"/>
              <a:buChar char="•"/>
            </a:pPr>
            <a:r>
              <a:rPr lang="sk-SK" dirty="0"/>
              <a:t>Táto sekcia vytvára hlavné navigačné menu pomocou zoznamov (prvky &lt;</a:t>
            </a:r>
            <a:r>
              <a:rPr lang="sk-SK" dirty="0" err="1"/>
              <a:t>ul</a:t>
            </a:r>
            <a:r>
              <a:rPr lang="sk-SK" dirty="0"/>
              <a:t>&gt; a &lt;li&gt;), kde sme si predtým napĺňali našu navigáciu.</a:t>
            </a:r>
          </a:p>
          <a:p>
            <a:pPr marL="425450" indent="-285750" algn="l">
              <a:buFont typeface="Arial" panose="020B0604020202020204" pitchFamily="34" charset="0"/>
              <a:buChar char="•"/>
            </a:pPr>
            <a:r>
              <a:rPr lang="sk-SK" dirty="0"/>
              <a:t> Pomocou a </a:t>
            </a:r>
            <a:r>
              <a:rPr lang="sk-SK" dirty="0" err="1"/>
              <a:t>href</a:t>
            </a:r>
            <a:r>
              <a:rPr lang="sk-SK" dirty="0"/>
              <a:t> tagu sme nastavili prepínanie tém. Znovu sme použili </a:t>
            </a:r>
            <a:r>
              <a:rPr lang="sk-SK" dirty="0" err="1"/>
              <a:t>ternárny</a:t>
            </a:r>
            <a:r>
              <a:rPr lang="sk-SK" dirty="0"/>
              <a:t> operátor podmieneného príkazu ako aj pri zmene farby v hlavičke:</a:t>
            </a:r>
          </a:p>
          <a:p>
            <a:pPr marL="882650" lvl="1" indent="-285750" algn="l">
              <a:buFont typeface="Arial" panose="020B0604020202020204" pitchFamily="34" charset="0"/>
              <a:buChar char="•"/>
            </a:pPr>
            <a:r>
              <a:rPr lang="sk-SK" dirty="0"/>
              <a:t>Ak je $téma "tmavá", odkazuje na ?</a:t>
            </a:r>
            <a:r>
              <a:rPr lang="sk-SK" dirty="0" err="1"/>
              <a:t>theme</a:t>
            </a:r>
            <a:r>
              <a:rPr lang="sk-SK" dirty="0"/>
              <a:t>=</a:t>
            </a:r>
            <a:r>
              <a:rPr lang="sk-SK" dirty="0" err="1"/>
              <a:t>light</a:t>
            </a:r>
            <a:r>
              <a:rPr lang="sk-SK" dirty="0"/>
              <a:t> (svetlá téma),</a:t>
            </a:r>
          </a:p>
          <a:p>
            <a:pPr marL="882650" lvl="1" indent="-285750" algn="l">
              <a:buFont typeface="Arial" panose="020B0604020202020204" pitchFamily="34" charset="0"/>
              <a:buChar char="•"/>
            </a:pPr>
            <a:r>
              <a:rPr lang="sk-SK" dirty="0"/>
              <a:t>V opačnom prípade (vrátane svetlej alebo </a:t>
            </a:r>
            <a:r>
              <a:rPr lang="sk-SK" dirty="0" err="1"/>
              <a:t>null</a:t>
            </a:r>
            <a:r>
              <a:rPr lang="sk-SK" dirty="0"/>
              <a:t> témy) odkazuje na ?</a:t>
            </a:r>
            <a:r>
              <a:rPr lang="sk-SK" dirty="0" err="1"/>
              <a:t>theme</a:t>
            </a:r>
            <a:r>
              <a:rPr lang="sk-SK" dirty="0"/>
              <a:t>=</a:t>
            </a:r>
            <a:r>
              <a:rPr lang="sk-SK" dirty="0" err="1"/>
              <a:t>dark</a:t>
            </a:r>
            <a:r>
              <a:rPr lang="sk-SK" dirty="0"/>
              <a:t> (tmavá téma).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1" name="Písanie rukou 10">
                <a:extLst>
                  <a:ext uri="{FF2B5EF4-FFF2-40B4-BE49-F238E27FC236}">
                    <a16:creationId xmlns:a16="http://schemas.microsoft.com/office/drawing/2014/main" id="{AED019D0-FDF6-B7A5-CAD2-7D80106A8A3D}"/>
                  </a:ext>
                </a:extLst>
              </p14:cNvPr>
              <p14:cNvContentPartPr/>
              <p14:nvPr/>
            </p14:nvContentPartPr>
            <p14:xfrm>
              <a:off x="2486017" y="4100810"/>
              <a:ext cx="360" cy="360"/>
            </p14:xfrm>
          </p:contentPart>
        </mc:Choice>
        <mc:Fallback>
          <p:pic>
            <p:nvPicPr>
              <p:cNvPr id="11" name="Písanie rukou 10">
                <a:extLst>
                  <a:ext uri="{FF2B5EF4-FFF2-40B4-BE49-F238E27FC236}">
                    <a16:creationId xmlns:a16="http://schemas.microsoft.com/office/drawing/2014/main" id="{AED019D0-FDF6-B7A5-CAD2-7D80106A8A3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479897" y="4094690"/>
                <a:ext cx="12600" cy="12600"/>
              </a:xfrm>
              <a:prstGeom prst="rect">
                <a:avLst/>
              </a:prstGeom>
            </p:spPr>
          </p:pic>
        </mc:Fallback>
      </mc:AlternateContent>
      <p:sp>
        <p:nvSpPr>
          <p:cNvPr id="15" name="Google Shape;1473;p75">
            <a:extLst>
              <a:ext uri="{FF2B5EF4-FFF2-40B4-BE49-F238E27FC236}">
                <a16:creationId xmlns:a16="http://schemas.microsoft.com/office/drawing/2014/main" id="{DC5CAE94-54AD-FF5B-B8A3-92D66E975FAD}"/>
              </a:ext>
            </a:extLst>
          </p:cNvPr>
          <p:cNvSpPr/>
          <p:nvPr/>
        </p:nvSpPr>
        <p:spPr>
          <a:xfrm>
            <a:off x="560803" y="3751835"/>
            <a:ext cx="7069029" cy="502468"/>
          </a:xfrm>
          <a:custGeom>
            <a:avLst/>
            <a:gdLst/>
            <a:ahLst/>
            <a:cxnLst/>
            <a:rect l="l" t="t" r="r" b="b"/>
            <a:pathLst>
              <a:path w="227201" h="146340" extrusionOk="0">
                <a:moveTo>
                  <a:pt x="3616" y="0"/>
                </a:moveTo>
                <a:cubicBezTo>
                  <a:pt x="1622" y="0"/>
                  <a:pt x="0" y="1623"/>
                  <a:pt x="0" y="3617"/>
                </a:cubicBezTo>
                <a:lnTo>
                  <a:pt x="0" y="142723"/>
                </a:lnTo>
                <a:cubicBezTo>
                  <a:pt x="0" y="144717"/>
                  <a:pt x="1622" y="146340"/>
                  <a:pt x="3616" y="146340"/>
                </a:cubicBezTo>
                <a:lnTo>
                  <a:pt x="223584" y="146340"/>
                </a:lnTo>
                <a:cubicBezTo>
                  <a:pt x="225577" y="146340"/>
                  <a:pt x="227201" y="144717"/>
                  <a:pt x="227201" y="142723"/>
                </a:cubicBezTo>
                <a:lnTo>
                  <a:pt x="227201" y="3617"/>
                </a:lnTo>
                <a:cubicBezTo>
                  <a:pt x="227201" y="1623"/>
                  <a:pt x="225577" y="0"/>
                  <a:pt x="22358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ffectLst>
            <a:outerShdw blurRad="57150" dist="19050" dir="5400000" algn="bl" rotWithShape="0">
              <a:schemeClr val="dk1">
                <a:alpha val="14000"/>
              </a:schemeClr>
            </a:outerShdw>
            <a:reflection stA="5000" endPos="18000" dist="47625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sk-SK" dirty="0">
                <a:solidFill>
                  <a:srgbClr val="080808"/>
                </a:solidFill>
                <a:effectLst/>
              </a:rPr>
              <a:t>&lt;</a:t>
            </a:r>
            <a:r>
              <a:rPr lang="sk-SK" dirty="0">
                <a:solidFill>
                  <a:srgbClr val="0033B3"/>
                </a:solidFill>
                <a:effectLst/>
              </a:rPr>
              <a:t>a </a:t>
            </a:r>
            <a:r>
              <a:rPr lang="sk-SK" dirty="0" err="1">
                <a:solidFill>
                  <a:srgbClr val="174AD4"/>
                </a:solidFill>
                <a:effectLst/>
              </a:rPr>
              <a:t>href</a:t>
            </a:r>
            <a:r>
              <a:rPr lang="sk-SK" dirty="0">
                <a:solidFill>
                  <a:srgbClr val="067D17"/>
                </a:solidFill>
                <a:effectLst/>
              </a:rPr>
              <a:t>=</a:t>
            </a:r>
            <a:r>
              <a:rPr lang="sk-SK" dirty="0">
                <a:solidFill>
                  <a:srgbClr val="0033B3"/>
                </a:solidFill>
                <a:effectLst/>
              </a:rPr>
              <a:t>&lt;?</a:t>
            </a:r>
            <a:r>
              <a:rPr lang="sk-SK" dirty="0" err="1">
                <a:solidFill>
                  <a:srgbClr val="0033B3"/>
                </a:solidFill>
                <a:effectLst/>
              </a:rPr>
              <a:t>php</a:t>
            </a:r>
            <a:r>
              <a:rPr lang="sk-SK" dirty="0">
                <a:solidFill>
                  <a:srgbClr val="0033B3"/>
                </a:solidFill>
                <a:effectLst/>
              </a:rPr>
              <a:t> echo </a:t>
            </a:r>
            <a:r>
              <a:rPr lang="sk-SK" dirty="0">
                <a:solidFill>
                  <a:srgbClr val="660000"/>
                </a:solidFill>
                <a:effectLst/>
              </a:rPr>
              <a:t>$</a:t>
            </a:r>
            <a:r>
              <a:rPr lang="sk-SK" dirty="0" err="1">
                <a:solidFill>
                  <a:srgbClr val="660000"/>
                </a:solidFill>
                <a:effectLst/>
              </a:rPr>
              <a:t>theme</a:t>
            </a:r>
            <a:r>
              <a:rPr lang="sk-SK" dirty="0">
                <a:solidFill>
                  <a:srgbClr val="660000"/>
                </a:solidFill>
                <a:effectLst/>
              </a:rPr>
              <a:t> </a:t>
            </a:r>
            <a:r>
              <a:rPr lang="sk-SK" dirty="0">
                <a:solidFill>
                  <a:srgbClr val="080808"/>
                </a:solidFill>
                <a:effectLst/>
              </a:rPr>
              <a:t>=== </a:t>
            </a:r>
            <a:r>
              <a:rPr lang="sk-SK" dirty="0">
                <a:solidFill>
                  <a:srgbClr val="067D17"/>
                </a:solidFill>
                <a:effectLst/>
              </a:rPr>
              <a:t>"</a:t>
            </a:r>
            <a:r>
              <a:rPr lang="sk-SK" dirty="0" err="1">
                <a:solidFill>
                  <a:srgbClr val="067D17"/>
                </a:solidFill>
                <a:effectLst/>
              </a:rPr>
              <a:t>dark</a:t>
            </a:r>
            <a:r>
              <a:rPr lang="sk-SK" dirty="0">
                <a:solidFill>
                  <a:srgbClr val="067D17"/>
                </a:solidFill>
                <a:effectLst/>
              </a:rPr>
              <a:t>" </a:t>
            </a:r>
            <a:r>
              <a:rPr lang="sk-SK" dirty="0">
                <a:solidFill>
                  <a:srgbClr val="080808"/>
                </a:solidFill>
                <a:effectLst/>
              </a:rPr>
              <a:t>? </a:t>
            </a:r>
            <a:r>
              <a:rPr lang="sk-SK" dirty="0">
                <a:solidFill>
                  <a:srgbClr val="067D17"/>
                </a:solidFill>
                <a:effectLst/>
              </a:rPr>
              <a:t>"?</a:t>
            </a:r>
            <a:r>
              <a:rPr lang="sk-SK" dirty="0" err="1">
                <a:solidFill>
                  <a:srgbClr val="067D17"/>
                </a:solidFill>
                <a:effectLst/>
              </a:rPr>
              <a:t>theme</a:t>
            </a:r>
            <a:r>
              <a:rPr lang="sk-SK" dirty="0">
                <a:solidFill>
                  <a:srgbClr val="067D17"/>
                </a:solidFill>
                <a:effectLst/>
              </a:rPr>
              <a:t>=</a:t>
            </a:r>
            <a:r>
              <a:rPr lang="sk-SK" dirty="0" err="1">
                <a:solidFill>
                  <a:srgbClr val="067D17"/>
                </a:solidFill>
                <a:effectLst/>
              </a:rPr>
              <a:t>light</a:t>
            </a:r>
            <a:r>
              <a:rPr lang="sk-SK" dirty="0">
                <a:solidFill>
                  <a:srgbClr val="067D17"/>
                </a:solidFill>
                <a:effectLst/>
              </a:rPr>
              <a:t>" </a:t>
            </a:r>
            <a:r>
              <a:rPr lang="sk-SK" dirty="0">
                <a:solidFill>
                  <a:srgbClr val="080808"/>
                </a:solidFill>
                <a:effectLst/>
              </a:rPr>
              <a:t>: </a:t>
            </a:r>
            <a:r>
              <a:rPr lang="sk-SK" dirty="0">
                <a:solidFill>
                  <a:srgbClr val="067D17"/>
                </a:solidFill>
                <a:effectLst/>
              </a:rPr>
              <a:t>"?</a:t>
            </a:r>
            <a:r>
              <a:rPr lang="sk-SK" dirty="0" err="1">
                <a:solidFill>
                  <a:srgbClr val="067D17"/>
                </a:solidFill>
                <a:effectLst/>
              </a:rPr>
              <a:t>theme</a:t>
            </a:r>
            <a:r>
              <a:rPr lang="sk-SK" dirty="0">
                <a:solidFill>
                  <a:srgbClr val="067D17"/>
                </a:solidFill>
                <a:effectLst/>
              </a:rPr>
              <a:t>=</a:t>
            </a:r>
            <a:r>
              <a:rPr lang="sk-SK" dirty="0" err="1">
                <a:solidFill>
                  <a:srgbClr val="067D17"/>
                </a:solidFill>
                <a:effectLst/>
              </a:rPr>
              <a:t>dark</a:t>
            </a:r>
            <a:r>
              <a:rPr lang="sk-SK" dirty="0">
                <a:solidFill>
                  <a:srgbClr val="067D17"/>
                </a:solidFill>
                <a:effectLst/>
              </a:rPr>
              <a:t>"</a:t>
            </a:r>
            <a:r>
              <a:rPr lang="sk-SK" dirty="0">
                <a:solidFill>
                  <a:srgbClr val="080808"/>
                </a:solidFill>
                <a:effectLst/>
              </a:rPr>
              <a:t>; </a:t>
            </a:r>
            <a:r>
              <a:rPr lang="sk-SK" dirty="0">
                <a:solidFill>
                  <a:srgbClr val="0033B3"/>
                </a:solidFill>
                <a:effectLst/>
              </a:rPr>
              <a:t>?&gt; </a:t>
            </a:r>
            <a:r>
              <a:rPr lang="sk-SK" dirty="0">
                <a:solidFill>
                  <a:srgbClr val="080808"/>
                </a:solidFill>
                <a:effectLst/>
              </a:rPr>
              <a:t>&gt;Zmena témy&lt;/</a:t>
            </a:r>
            <a:r>
              <a:rPr lang="sk-SK" dirty="0">
                <a:solidFill>
                  <a:srgbClr val="0033B3"/>
                </a:solidFill>
                <a:effectLst/>
              </a:rPr>
              <a:t>a</a:t>
            </a:r>
            <a:r>
              <a:rPr lang="sk-SK" dirty="0">
                <a:solidFill>
                  <a:srgbClr val="080808"/>
                </a:solidFill>
                <a:effectLst/>
              </a:rPr>
              <a:t>&gt;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0" name="Písanie rukou 19">
                <a:extLst>
                  <a:ext uri="{FF2B5EF4-FFF2-40B4-BE49-F238E27FC236}">
                    <a16:creationId xmlns:a16="http://schemas.microsoft.com/office/drawing/2014/main" id="{7E348DC9-3CAE-4F58-7F2B-F0BD64D41C13}"/>
                  </a:ext>
                </a:extLst>
              </p14:cNvPr>
              <p14:cNvContentPartPr/>
              <p14:nvPr/>
            </p14:nvContentPartPr>
            <p14:xfrm>
              <a:off x="509977" y="2341668"/>
              <a:ext cx="152640" cy="92880"/>
            </p14:xfrm>
          </p:contentPart>
        </mc:Choice>
        <mc:Fallback>
          <p:pic>
            <p:nvPicPr>
              <p:cNvPr id="20" name="Písanie rukou 19">
                <a:extLst>
                  <a:ext uri="{FF2B5EF4-FFF2-40B4-BE49-F238E27FC236}">
                    <a16:creationId xmlns:a16="http://schemas.microsoft.com/office/drawing/2014/main" id="{7E348DC9-3CAE-4F58-7F2B-F0BD64D41C1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03857" y="2335548"/>
                <a:ext cx="164880" cy="105120"/>
              </a:xfrm>
              <a:prstGeom prst="rect">
                <a:avLst/>
              </a:prstGeom>
            </p:spPr>
          </p:pic>
        </mc:Fallback>
      </mc:AlternateContent>
      <p:pic>
        <p:nvPicPr>
          <p:cNvPr id="23" name="Obrázok 22" descr="Obrázok, na ktorom je text, písmo, rad, snímka obrazovky&#10;&#10;Automaticky generovaný popis">
            <a:extLst>
              <a:ext uri="{FF2B5EF4-FFF2-40B4-BE49-F238E27FC236}">
                <a16:creationId xmlns:a16="http://schemas.microsoft.com/office/drawing/2014/main" id="{FCBDA7FB-431D-EAFC-2945-92D2D348595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5119" y="916530"/>
            <a:ext cx="7099672" cy="1158562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4" name="Písanie rukou 23">
                <a:extLst>
                  <a:ext uri="{FF2B5EF4-FFF2-40B4-BE49-F238E27FC236}">
                    <a16:creationId xmlns:a16="http://schemas.microsoft.com/office/drawing/2014/main" id="{141EB5C5-4890-AC9D-3244-523807DE5F05}"/>
                  </a:ext>
                </a:extLst>
              </p14:cNvPr>
              <p14:cNvContentPartPr/>
              <p14:nvPr/>
            </p14:nvContentPartPr>
            <p14:xfrm>
              <a:off x="180217" y="1348428"/>
              <a:ext cx="772920" cy="1051920"/>
            </p14:xfrm>
          </p:contentPart>
        </mc:Choice>
        <mc:Fallback>
          <p:pic>
            <p:nvPicPr>
              <p:cNvPr id="24" name="Písanie rukou 23">
                <a:extLst>
                  <a:ext uri="{FF2B5EF4-FFF2-40B4-BE49-F238E27FC236}">
                    <a16:creationId xmlns:a16="http://schemas.microsoft.com/office/drawing/2014/main" id="{141EB5C5-4890-AC9D-3244-523807DE5F05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74097" y="1342308"/>
                <a:ext cx="785160" cy="1064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67996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473;p75">
            <a:extLst>
              <a:ext uri="{FF2B5EF4-FFF2-40B4-BE49-F238E27FC236}">
                <a16:creationId xmlns:a16="http://schemas.microsoft.com/office/drawing/2014/main" id="{3B8299E9-6BC6-E8DD-A805-99F23B4ED630}"/>
              </a:ext>
            </a:extLst>
          </p:cNvPr>
          <p:cNvSpPr/>
          <p:nvPr/>
        </p:nvSpPr>
        <p:spPr>
          <a:xfrm>
            <a:off x="389437" y="616588"/>
            <a:ext cx="8354896" cy="2965332"/>
          </a:xfrm>
          <a:custGeom>
            <a:avLst/>
            <a:gdLst/>
            <a:ahLst/>
            <a:cxnLst/>
            <a:rect l="l" t="t" r="r" b="b"/>
            <a:pathLst>
              <a:path w="227201" h="146340" extrusionOk="0">
                <a:moveTo>
                  <a:pt x="3616" y="0"/>
                </a:moveTo>
                <a:cubicBezTo>
                  <a:pt x="1622" y="0"/>
                  <a:pt x="0" y="1623"/>
                  <a:pt x="0" y="3617"/>
                </a:cubicBezTo>
                <a:lnTo>
                  <a:pt x="0" y="142723"/>
                </a:lnTo>
                <a:cubicBezTo>
                  <a:pt x="0" y="144717"/>
                  <a:pt x="1622" y="146340"/>
                  <a:pt x="3616" y="146340"/>
                </a:cubicBezTo>
                <a:lnTo>
                  <a:pt x="223584" y="146340"/>
                </a:lnTo>
                <a:cubicBezTo>
                  <a:pt x="225577" y="146340"/>
                  <a:pt x="227201" y="144717"/>
                  <a:pt x="227201" y="142723"/>
                </a:cubicBezTo>
                <a:lnTo>
                  <a:pt x="227201" y="3617"/>
                </a:lnTo>
                <a:cubicBezTo>
                  <a:pt x="227201" y="1623"/>
                  <a:pt x="225577" y="0"/>
                  <a:pt x="22358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ffectLst>
            <a:outerShdw blurRad="57150" dist="19050" dir="5400000" algn="bl" rotWithShape="0">
              <a:schemeClr val="dk1">
                <a:alpha val="14000"/>
              </a:schemeClr>
            </a:outerShdw>
            <a:reflection stA="5000" endPos="18000" dist="47625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lang="sk-SK" dirty="0">
              <a:solidFill>
                <a:srgbClr val="080808"/>
              </a:solidFill>
              <a:effectLst/>
            </a:endParaRPr>
          </a:p>
        </p:txBody>
      </p:sp>
      <p:grpSp>
        <p:nvGrpSpPr>
          <p:cNvPr id="22" name="Google Shape;1474;p75">
            <a:extLst>
              <a:ext uri="{FF2B5EF4-FFF2-40B4-BE49-F238E27FC236}">
                <a16:creationId xmlns:a16="http://schemas.microsoft.com/office/drawing/2014/main" id="{739DFEA6-9111-DE2B-DC1B-A527976122C6}"/>
              </a:ext>
            </a:extLst>
          </p:cNvPr>
          <p:cNvGrpSpPr/>
          <p:nvPr/>
        </p:nvGrpSpPr>
        <p:grpSpPr>
          <a:xfrm>
            <a:off x="337809" y="700097"/>
            <a:ext cx="2802604" cy="108597"/>
            <a:chOff x="1213361" y="786800"/>
            <a:chExt cx="5184050" cy="200875"/>
          </a:xfrm>
        </p:grpSpPr>
        <p:sp>
          <p:nvSpPr>
            <p:cNvPr id="25" name="Google Shape;1475;p75">
              <a:extLst>
                <a:ext uri="{FF2B5EF4-FFF2-40B4-BE49-F238E27FC236}">
                  <a16:creationId xmlns:a16="http://schemas.microsoft.com/office/drawing/2014/main" id="{5F57F127-A38C-FF01-CEA0-18163E5CA8D2}"/>
                </a:ext>
              </a:extLst>
            </p:cNvPr>
            <p:cNvSpPr/>
            <p:nvPr/>
          </p:nvSpPr>
          <p:spPr>
            <a:xfrm>
              <a:off x="1213361" y="786800"/>
              <a:ext cx="5184050" cy="200875"/>
            </a:xfrm>
            <a:custGeom>
              <a:avLst/>
              <a:gdLst/>
              <a:ahLst/>
              <a:cxnLst/>
              <a:rect l="l" t="t" r="r" b="b"/>
              <a:pathLst>
                <a:path w="207362" h="8035" extrusionOk="0">
                  <a:moveTo>
                    <a:pt x="4007" y="0"/>
                  </a:moveTo>
                  <a:cubicBezTo>
                    <a:pt x="1799" y="0"/>
                    <a:pt x="1" y="1798"/>
                    <a:pt x="1" y="4008"/>
                  </a:cubicBezTo>
                  <a:cubicBezTo>
                    <a:pt x="1" y="6236"/>
                    <a:pt x="1799" y="8034"/>
                    <a:pt x="4007" y="8034"/>
                  </a:cubicBezTo>
                  <a:lnTo>
                    <a:pt x="203335" y="8034"/>
                  </a:lnTo>
                  <a:cubicBezTo>
                    <a:pt x="205563" y="8034"/>
                    <a:pt x="207361" y="6236"/>
                    <a:pt x="207361" y="4008"/>
                  </a:cubicBezTo>
                  <a:cubicBezTo>
                    <a:pt x="207361" y="1798"/>
                    <a:pt x="205563" y="0"/>
                    <a:pt x="203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000"/>
                </a:schemeClr>
              </a:outerShdw>
              <a:reflection stA="5000" endPos="12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478;p75">
              <a:extLst>
                <a:ext uri="{FF2B5EF4-FFF2-40B4-BE49-F238E27FC236}">
                  <a16:creationId xmlns:a16="http://schemas.microsoft.com/office/drawing/2014/main" id="{E39A9A9A-E427-CA01-4797-1E7CD255C319}"/>
                </a:ext>
              </a:extLst>
            </p:cNvPr>
            <p:cNvSpPr/>
            <p:nvPr/>
          </p:nvSpPr>
          <p:spPr>
            <a:xfrm>
              <a:off x="1323786" y="858650"/>
              <a:ext cx="2208200" cy="57175"/>
            </a:xfrm>
            <a:custGeom>
              <a:avLst/>
              <a:gdLst/>
              <a:ahLst/>
              <a:cxnLst/>
              <a:rect l="l" t="t" r="r" b="b"/>
              <a:pathLst>
                <a:path w="88328" h="2287" extrusionOk="0">
                  <a:moveTo>
                    <a:pt x="1153" y="0"/>
                  </a:moveTo>
                  <a:cubicBezTo>
                    <a:pt x="509" y="0"/>
                    <a:pt x="1" y="508"/>
                    <a:pt x="1" y="1134"/>
                  </a:cubicBezTo>
                  <a:cubicBezTo>
                    <a:pt x="1" y="1778"/>
                    <a:pt x="509" y="2286"/>
                    <a:pt x="1153" y="2286"/>
                  </a:cubicBezTo>
                  <a:lnTo>
                    <a:pt x="87175" y="2286"/>
                  </a:lnTo>
                  <a:cubicBezTo>
                    <a:pt x="87819" y="2286"/>
                    <a:pt x="88328" y="1778"/>
                    <a:pt x="88328" y="1134"/>
                  </a:cubicBezTo>
                  <a:cubicBezTo>
                    <a:pt x="88328" y="508"/>
                    <a:pt x="87819" y="0"/>
                    <a:pt x="8717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000"/>
                </a:schemeClr>
              </a:outerShdw>
              <a:reflection stA="5000" endPos="12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479;p75">
              <a:extLst>
                <a:ext uri="{FF2B5EF4-FFF2-40B4-BE49-F238E27FC236}">
                  <a16:creationId xmlns:a16="http://schemas.microsoft.com/office/drawing/2014/main" id="{52BAF61C-BF21-5055-A53E-05FE794215C5}"/>
                </a:ext>
              </a:extLst>
            </p:cNvPr>
            <p:cNvSpPr/>
            <p:nvPr/>
          </p:nvSpPr>
          <p:spPr>
            <a:xfrm>
              <a:off x="3676611" y="858650"/>
              <a:ext cx="927000" cy="57175"/>
            </a:xfrm>
            <a:custGeom>
              <a:avLst/>
              <a:gdLst/>
              <a:ahLst/>
              <a:cxnLst/>
              <a:rect l="l" t="t" r="r" b="b"/>
              <a:pathLst>
                <a:path w="37080" h="2287" extrusionOk="0">
                  <a:moveTo>
                    <a:pt x="1154" y="0"/>
                  </a:moveTo>
                  <a:cubicBezTo>
                    <a:pt x="529" y="0"/>
                    <a:pt x="0" y="508"/>
                    <a:pt x="0" y="1134"/>
                  </a:cubicBezTo>
                  <a:cubicBezTo>
                    <a:pt x="0" y="1778"/>
                    <a:pt x="529" y="2286"/>
                    <a:pt x="1154" y="2286"/>
                  </a:cubicBezTo>
                  <a:lnTo>
                    <a:pt x="35925" y="2286"/>
                  </a:lnTo>
                  <a:cubicBezTo>
                    <a:pt x="36551" y="2286"/>
                    <a:pt x="37079" y="1778"/>
                    <a:pt x="37079" y="1134"/>
                  </a:cubicBezTo>
                  <a:cubicBezTo>
                    <a:pt x="37079" y="508"/>
                    <a:pt x="36551" y="0"/>
                    <a:pt x="3592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000"/>
                </a:schemeClr>
              </a:outerShdw>
              <a:reflection stA="5000" endPos="12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1" name="Písanie rukou 10">
                <a:extLst>
                  <a:ext uri="{FF2B5EF4-FFF2-40B4-BE49-F238E27FC236}">
                    <a16:creationId xmlns:a16="http://schemas.microsoft.com/office/drawing/2014/main" id="{AED019D0-FDF6-B7A5-CAD2-7D80106A8A3D}"/>
                  </a:ext>
                </a:extLst>
              </p14:cNvPr>
              <p14:cNvContentPartPr/>
              <p14:nvPr/>
            </p14:nvContentPartPr>
            <p14:xfrm>
              <a:off x="2486017" y="4100810"/>
              <a:ext cx="360" cy="360"/>
            </p14:xfrm>
          </p:contentPart>
        </mc:Choice>
        <mc:Fallback>
          <p:pic>
            <p:nvPicPr>
              <p:cNvPr id="11" name="Písanie rukou 10">
                <a:extLst>
                  <a:ext uri="{FF2B5EF4-FFF2-40B4-BE49-F238E27FC236}">
                    <a16:creationId xmlns:a16="http://schemas.microsoft.com/office/drawing/2014/main" id="{AED019D0-FDF6-B7A5-CAD2-7D80106A8A3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479897" y="4094690"/>
                <a:ext cx="12600" cy="12600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Obrázok 6" descr="Obrázok, na ktorom je text, písmo, softvér, snímka obrazovky&#10;&#10;Automaticky generovaný popis">
            <a:extLst>
              <a:ext uri="{FF2B5EF4-FFF2-40B4-BE49-F238E27FC236}">
                <a16:creationId xmlns:a16="http://schemas.microsoft.com/office/drawing/2014/main" id="{E87DCAB7-59CA-DE0E-F76C-45C6BFCA18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055" y="896537"/>
            <a:ext cx="8229659" cy="1127859"/>
          </a:xfrm>
          <a:prstGeom prst="rect">
            <a:avLst/>
          </a:prstGeom>
        </p:spPr>
      </p:pic>
      <p:pic>
        <p:nvPicPr>
          <p:cNvPr id="12" name="Obrázok 11">
            <a:extLst>
              <a:ext uri="{FF2B5EF4-FFF2-40B4-BE49-F238E27FC236}">
                <a16:creationId xmlns:a16="http://schemas.microsoft.com/office/drawing/2014/main" id="{A9E2C935-6C31-D283-802A-9E29AE818A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7507" y="2363304"/>
            <a:ext cx="8357056" cy="890986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5" name="Písanie rukou 14">
                <a:extLst>
                  <a:ext uri="{FF2B5EF4-FFF2-40B4-BE49-F238E27FC236}">
                    <a16:creationId xmlns:a16="http://schemas.microsoft.com/office/drawing/2014/main" id="{A3832DEE-9C1A-CE98-FCA4-3BB94FB9CFB6}"/>
                  </a:ext>
                </a:extLst>
              </p14:cNvPr>
              <p14:cNvContentPartPr/>
              <p14:nvPr/>
            </p14:nvContentPartPr>
            <p14:xfrm>
              <a:off x="2627437" y="939741"/>
              <a:ext cx="155160" cy="165240"/>
            </p14:xfrm>
          </p:contentPart>
        </mc:Choice>
        <mc:Fallback>
          <p:pic>
            <p:nvPicPr>
              <p:cNvPr id="15" name="Písanie rukou 14">
                <a:extLst>
                  <a:ext uri="{FF2B5EF4-FFF2-40B4-BE49-F238E27FC236}">
                    <a16:creationId xmlns:a16="http://schemas.microsoft.com/office/drawing/2014/main" id="{A3832DEE-9C1A-CE98-FCA4-3BB94FB9CFB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621317" y="933621"/>
                <a:ext cx="167400" cy="17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6" name="Písanie rukou 15">
                <a:extLst>
                  <a:ext uri="{FF2B5EF4-FFF2-40B4-BE49-F238E27FC236}">
                    <a16:creationId xmlns:a16="http://schemas.microsoft.com/office/drawing/2014/main" id="{F9A4A0B0-4CCF-D843-2BB0-F78C406FE044}"/>
                  </a:ext>
                </a:extLst>
              </p14:cNvPr>
              <p14:cNvContentPartPr/>
              <p14:nvPr/>
            </p14:nvContentPartPr>
            <p14:xfrm>
              <a:off x="2570197" y="2384061"/>
              <a:ext cx="466920" cy="189000"/>
            </p14:xfrm>
          </p:contentPart>
        </mc:Choice>
        <mc:Fallback>
          <p:pic>
            <p:nvPicPr>
              <p:cNvPr id="16" name="Písanie rukou 15">
                <a:extLst>
                  <a:ext uri="{FF2B5EF4-FFF2-40B4-BE49-F238E27FC236}">
                    <a16:creationId xmlns:a16="http://schemas.microsoft.com/office/drawing/2014/main" id="{F9A4A0B0-4CCF-D843-2BB0-F78C406FE044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564077" y="2377941"/>
                <a:ext cx="479160" cy="201240"/>
              </a:xfrm>
              <a:prstGeom prst="rect">
                <a:avLst/>
              </a:prstGeom>
            </p:spPr>
          </p:pic>
        </mc:Fallback>
      </mc:AlternateContent>
      <p:sp>
        <p:nvSpPr>
          <p:cNvPr id="17" name="Google Shape;1463;p75">
            <a:extLst>
              <a:ext uri="{FF2B5EF4-FFF2-40B4-BE49-F238E27FC236}">
                <a16:creationId xmlns:a16="http://schemas.microsoft.com/office/drawing/2014/main" id="{0559BBA2-98DD-6153-C15D-AC019ABB761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2055" y="3735761"/>
            <a:ext cx="396277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Ukážka</a:t>
            </a:r>
            <a:r>
              <a:rPr lang="en" dirty="0"/>
              <a:t> v </a:t>
            </a:r>
            <a:r>
              <a:rPr lang="en" dirty="0" err="1"/>
              <a:t>praxi</a:t>
            </a:r>
            <a:endParaRPr dirty="0"/>
          </a:p>
        </p:txBody>
      </p:sp>
      <p:sp>
        <p:nvSpPr>
          <p:cNvPr id="18" name="Google Shape;1464;p75">
            <a:extLst>
              <a:ext uri="{FF2B5EF4-FFF2-40B4-BE49-F238E27FC236}">
                <a16:creationId xmlns:a16="http://schemas.microsoft.com/office/drawing/2014/main" id="{5DB06A5C-2A7C-4D17-A638-8D70EA00C5A2}"/>
              </a:ext>
            </a:extLst>
          </p:cNvPr>
          <p:cNvSpPr txBox="1">
            <a:spLocks/>
          </p:cNvSpPr>
          <p:nvPr/>
        </p:nvSpPr>
        <p:spPr>
          <a:xfrm>
            <a:off x="864582" y="1880861"/>
            <a:ext cx="6788188" cy="5503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6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9pPr>
          </a:lstStyle>
          <a:p>
            <a:pPr marL="139700" indent="0" algn="l"/>
            <a:r>
              <a:rPr lang="sk-SK" dirty="0">
                <a:solidFill>
                  <a:schemeClr val="tx1"/>
                </a:solidFill>
              </a:rPr>
              <a:t>Pri prvom načítaní stránky si môžeme všimnúť v URL adrese prednastavenú </a:t>
            </a:r>
            <a:r>
              <a:rPr lang="sk-SK" dirty="0" err="1">
                <a:solidFill>
                  <a:schemeClr val="tx1"/>
                </a:solidFill>
              </a:rPr>
              <a:t>light</a:t>
            </a:r>
            <a:r>
              <a:rPr lang="sk-SK" dirty="0">
                <a:solidFill>
                  <a:schemeClr val="tx1"/>
                </a:solidFill>
              </a:rPr>
              <a:t> tému</a:t>
            </a:r>
          </a:p>
        </p:txBody>
      </p:sp>
      <p:sp>
        <p:nvSpPr>
          <p:cNvPr id="19" name="Google Shape;1464;p75">
            <a:extLst>
              <a:ext uri="{FF2B5EF4-FFF2-40B4-BE49-F238E27FC236}">
                <a16:creationId xmlns:a16="http://schemas.microsoft.com/office/drawing/2014/main" id="{22408FAA-B9C7-3C66-424D-D0704453690A}"/>
              </a:ext>
            </a:extLst>
          </p:cNvPr>
          <p:cNvSpPr txBox="1">
            <a:spLocks/>
          </p:cNvSpPr>
          <p:nvPr/>
        </p:nvSpPr>
        <p:spPr>
          <a:xfrm>
            <a:off x="948745" y="3096079"/>
            <a:ext cx="6788188" cy="5503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6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9pPr>
          </a:lstStyle>
          <a:p>
            <a:pPr marL="139700" indent="0" algn="l"/>
            <a:r>
              <a:rPr lang="sk-SK" dirty="0">
                <a:solidFill>
                  <a:schemeClr val="tx1"/>
                </a:solidFill>
              </a:rPr>
              <a:t>Po kliknutí na </a:t>
            </a:r>
            <a:r>
              <a:rPr lang="sk-SK" dirty="0" err="1">
                <a:solidFill>
                  <a:schemeClr val="tx1"/>
                </a:solidFill>
              </a:rPr>
              <a:t>link</a:t>
            </a:r>
            <a:r>
              <a:rPr lang="sk-SK" dirty="0">
                <a:solidFill>
                  <a:schemeClr val="tx1"/>
                </a:solidFill>
              </a:rPr>
              <a:t> „Zmeniť tému“ sa nám aj v URL adrese prepne </a:t>
            </a:r>
            <a:r>
              <a:rPr lang="sk-SK" dirty="0" err="1">
                <a:solidFill>
                  <a:schemeClr val="tx1"/>
                </a:solidFill>
              </a:rPr>
              <a:t>dark</a:t>
            </a:r>
            <a:r>
              <a:rPr lang="sk-SK" dirty="0">
                <a:solidFill>
                  <a:schemeClr val="tx1"/>
                </a:solidFill>
              </a:rPr>
              <a:t> téma</a:t>
            </a:r>
          </a:p>
        </p:txBody>
      </p:sp>
    </p:spTree>
    <p:extLst>
      <p:ext uri="{BB962C8B-B14F-4D97-AF65-F5344CB8AC3E}">
        <p14:creationId xmlns:p14="http://schemas.microsoft.com/office/powerpoint/2010/main" val="2805844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473;p75">
            <a:extLst>
              <a:ext uri="{FF2B5EF4-FFF2-40B4-BE49-F238E27FC236}">
                <a16:creationId xmlns:a16="http://schemas.microsoft.com/office/drawing/2014/main" id="{3B8299E9-6BC6-E8DD-A805-99F23B4ED630}"/>
              </a:ext>
            </a:extLst>
          </p:cNvPr>
          <p:cNvSpPr/>
          <p:nvPr/>
        </p:nvSpPr>
        <p:spPr>
          <a:xfrm>
            <a:off x="4313582" y="2207567"/>
            <a:ext cx="4454639" cy="2095854"/>
          </a:xfrm>
          <a:custGeom>
            <a:avLst/>
            <a:gdLst/>
            <a:ahLst/>
            <a:cxnLst/>
            <a:rect l="l" t="t" r="r" b="b"/>
            <a:pathLst>
              <a:path w="227201" h="146340" extrusionOk="0">
                <a:moveTo>
                  <a:pt x="3616" y="0"/>
                </a:moveTo>
                <a:cubicBezTo>
                  <a:pt x="1622" y="0"/>
                  <a:pt x="0" y="1623"/>
                  <a:pt x="0" y="3617"/>
                </a:cubicBezTo>
                <a:lnTo>
                  <a:pt x="0" y="142723"/>
                </a:lnTo>
                <a:cubicBezTo>
                  <a:pt x="0" y="144717"/>
                  <a:pt x="1622" y="146340"/>
                  <a:pt x="3616" y="146340"/>
                </a:cubicBezTo>
                <a:lnTo>
                  <a:pt x="223584" y="146340"/>
                </a:lnTo>
                <a:cubicBezTo>
                  <a:pt x="225577" y="146340"/>
                  <a:pt x="227201" y="144717"/>
                  <a:pt x="227201" y="142723"/>
                </a:cubicBezTo>
                <a:lnTo>
                  <a:pt x="227201" y="3617"/>
                </a:lnTo>
                <a:cubicBezTo>
                  <a:pt x="227201" y="1623"/>
                  <a:pt x="225577" y="0"/>
                  <a:pt x="22358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ffectLst>
            <a:outerShdw blurRad="57150" dist="19050" dir="5400000" algn="bl" rotWithShape="0">
              <a:schemeClr val="dk1">
                <a:alpha val="14000"/>
              </a:schemeClr>
            </a:outerShdw>
            <a:reflection stA="5000" endPos="18000" dist="47625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lang="sk-SK" dirty="0">
              <a:solidFill>
                <a:srgbClr val="080808"/>
              </a:solidFill>
              <a:effectLst/>
            </a:endParaRPr>
          </a:p>
        </p:txBody>
      </p:sp>
      <p:grpSp>
        <p:nvGrpSpPr>
          <p:cNvPr id="22" name="Google Shape;1474;p75">
            <a:extLst>
              <a:ext uri="{FF2B5EF4-FFF2-40B4-BE49-F238E27FC236}">
                <a16:creationId xmlns:a16="http://schemas.microsoft.com/office/drawing/2014/main" id="{739DFEA6-9111-DE2B-DC1B-A527976122C6}"/>
              </a:ext>
            </a:extLst>
          </p:cNvPr>
          <p:cNvGrpSpPr/>
          <p:nvPr/>
        </p:nvGrpSpPr>
        <p:grpSpPr>
          <a:xfrm>
            <a:off x="4184253" y="2347025"/>
            <a:ext cx="2802604" cy="108597"/>
            <a:chOff x="1213361" y="786800"/>
            <a:chExt cx="5184050" cy="200875"/>
          </a:xfrm>
        </p:grpSpPr>
        <p:sp>
          <p:nvSpPr>
            <p:cNvPr id="25" name="Google Shape;1475;p75">
              <a:extLst>
                <a:ext uri="{FF2B5EF4-FFF2-40B4-BE49-F238E27FC236}">
                  <a16:creationId xmlns:a16="http://schemas.microsoft.com/office/drawing/2014/main" id="{5F57F127-A38C-FF01-CEA0-18163E5CA8D2}"/>
                </a:ext>
              </a:extLst>
            </p:cNvPr>
            <p:cNvSpPr/>
            <p:nvPr/>
          </p:nvSpPr>
          <p:spPr>
            <a:xfrm>
              <a:off x="1213361" y="786800"/>
              <a:ext cx="5184050" cy="200875"/>
            </a:xfrm>
            <a:custGeom>
              <a:avLst/>
              <a:gdLst/>
              <a:ahLst/>
              <a:cxnLst/>
              <a:rect l="l" t="t" r="r" b="b"/>
              <a:pathLst>
                <a:path w="207362" h="8035" extrusionOk="0">
                  <a:moveTo>
                    <a:pt x="4007" y="0"/>
                  </a:moveTo>
                  <a:cubicBezTo>
                    <a:pt x="1799" y="0"/>
                    <a:pt x="1" y="1798"/>
                    <a:pt x="1" y="4008"/>
                  </a:cubicBezTo>
                  <a:cubicBezTo>
                    <a:pt x="1" y="6236"/>
                    <a:pt x="1799" y="8034"/>
                    <a:pt x="4007" y="8034"/>
                  </a:cubicBezTo>
                  <a:lnTo>
                    <a:pt x="203335" y="8034"/>
                  </a:lnTo>
                  <a:cubicBezTo>
                    <a:pt x="205563" y="8034"/>
                    <a:pt x="207361" y="6236"/>
                    <a:pt x="207361" y="4008"/>
                  </a:cubicBezTo>
                  <a:cubicBezTo>
                    <a:pt x="207361" y="1798"/>
                    <a:pt x="205563" y="0"/>
                    <a:pt x="203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000"/>
                </a:schemeClr>
              </a:outerShdw>
              <a:reflection stA="5000" endPos="12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478;p75">
              <a:extLst>
                <a:ext uri="{FF2B5EF4-FFF2-40B4-BE49-F238E27FC236}">
                  <a16:creationId xmlns:a16="http://schemas.microsoft.com/office/drawing/2014/main" id="{E39A9A9A-E427-CA01-4797-1E7CD255C319}"/>
                </a:ext>
              </a:extLst>
            </p:cNvPr>
            <p:cNvSpPr/>
            <p:nvPr/>
          </p:nvSpPr>
          <p:spPr>
            <a:xfrm>
              <a:off x="1323786" y="858650"/>
              <a:ext cx="2208200" cy="57175"/>
            </a:xfrm>
            <a:custGeom>
              <a:avLst/>
              <a:gdLst/>
              <a:ahLst/>
              <a:cxnLst/>
              <a:rect l="l" t="t" r="r" b="b"/>
              <a:pathLst>
                <a:path w="88328" h="2287" extrusionOk="0">
                  <a:moveTo>
                    <a:pt x="1153" y="0"/>
                  </a:moveTo>
                  <a:cubicBezTo>
                    <a:pt x="509" y="0"/>
                    <a:pt x="1" y="508"/>
                    <a:pt x="1" y="1134"/>
                  </a:cubicBezTo>
                  <a:cubicBezTo>
                    <a:pt x="1" y="1778"/>
                    <a:pt x="509" y="2286"/>
                    <a:pt x="1153" y="2286"/>
                  </a:cubicBezTo>
                  <a:lnTo>
                    <a:pt x="87175" y="2286"/>
                  </a:lnTo>
                  <a:cubicBezTo>
                    <a:pt x="87819" y="2286"/>
                    <a:pt x="88328" y="1778"/>
                    <a:pt x="88328" y="1134"/>
                  </a:cubicBezTo>
                  <a:cubicBezTo>
                    <a:pt x="88328" y="508"/>
                    <a:pt x="87819" y="0"/>
                    <a:pt x="8717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000"/>
                </a:schemeClr>
              </a:outerShdw>
              <a:reflection stA="5000" endPos="12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479;p75">
              <a:extLst>
                <a:ext uri="{FF2B5EF4-FFF2-40B4-BE49-F238E27FC236}">
                  <a16:creationId xmlns:a16="http://schemas.microsoft.com/office/drawing/2014/main" id="{52BAF61C-BF21-5055-A53E-05FE794215C5}"/>
                </a:ext>
              </a:extLst>
            </p:cNvPr>
            <p:cNvSpPr/>
            <p:nvPr/>
          </p:nvSpPr>
          <p:spPr>
            <a:xfrm>
              <a:off x="3676611" y="858650"/>
              <a:ext cx="927000" cy="57175"/>
            </a:xfrm>
            <a:custGeom>
              <a:avLst/>
              <a:gdLst/>
              <a:ahLst/>
              <a:cxnLst/>
              <a:rect l="l" t="t" r="r" b="b"/>
              <a:pathLst>
                <a:path w="37080" h="2287" extrusionOk="0">
                  <a:moveTo>
                    <a:pt x="1154" y="0"/>
                  </a:moveTo>
                  <a:cubicBezTo>
                    <a:pt x="529" y="0"/>
                    <a:pt x="0" y="508"/>
                    <a:pt x="0" y="1134"/>
                  </a:cubicBezTo>
                  <a:cubicBezTo>
                    <a:pt x="0" y="1778"/>
                    <a:pt x="529" y="2286"/>
                    <a:pt x="1154" y="2286"/>
                  </a:cubicBezTo>
                  <a:lnTo>
                    <a:pt x="35925" y="2286"/>
                  </a:lnTo>
                  <a:cubicBezTo>
                    <a:pt x="36551" y="2286"/>
                    <a:pt x="37079" y="1778"/>
                    <a:pt x="37079" y="1134"/>
                  </a:cubicBezTo>
                  <a:cubicBezTo>
                    <a:pt x="37079" y="508"/>
                    <a:pt x="36551" y="0"/>
                    <a:pt x="3592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000"/>
                </a:schemeClr>
              </a:outerShdw>
              <a:reflection stA="5000" endPos="12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1" name="Písanie rukou 10">
                <a:extLst>
                  <a:ext uri="{FF2B5EF4-FFF2-40B4-BE49-F238E27FC236}">
                    <a16:creationId xmlns:a16="http://schemas.microsoft.com/office/drawing/2014/main" id="{AED019D0-FDF6-B7A5-CAD2-7D80106A8A3D}"/>
                  </a:ext>
                </a:extLst>
              </p14:cNvPr>
              <p14:cNvContentPartPr/>
              <p14:nvPr/>
            </p14:nvContentPartPr>
            <p14:xfrm>
              <a:off x="2486017" y="4100810"/>
              <a:ext cx="360" cy="360"/>
            </p14:xfrm>
          </p:contentPart>
        </mc:Choice>
        <mc:Fallback>
          <p:pic>
            <p:nvPicPr>
              <p:cNvPr id="11" name="Písanie rukou 10">
                <a:extLst>
                  <a:ext uri="{FF2B5EF4-FFF2-40B4-BE49-F238E27FC236}">
                    <a16:creationId xmlns:a16="http://schemas.microsoft.com/office/drawing/2014/main" id="{AED019D0-FDF6-B7A5-CAD2-7D80106A8A3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479897" y="4094690"/>
                <a:ext cx="12600" cy="12600"/>
              </a:xfrm>
              <a:prstGeom prst="rect">
                <a:avLst/>
              </a:prstGeom>
            </p:spPr>
          </p:pic>
        </mc:Fallback>
      </mc:AlternateContent>
      <p:sp>
        <p:nvSpPr>
          <p:cNvPr id="17" name="Google Shape;1463;p75">
            <a:extLst>
              <a:ext uri="{FF2B5EF4-FFF2-40B4-BE49-F238E27FC236}">
                <a16:creationId xmlns:a16="http://schemas.microsoft.com/office/drawing/2014/main" id="{0559BBA2-98DD-6153-C15D-AC019ABB761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313582" y="1469497"/>
            <a:ext cx="396277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Úloha</a:t>
            </a:r>
            <a:endParaRPr dirty="0"/>
          </a:p>
        </p:txBody>
      </p:sp>
      <p:sp>
        <p:nvSpPr>
          <p:cNvPr id="19" name="Google Shape;1464;p75">
            <a:extLst>
              <a:ext uri="{FF2B5EF4-FFF2-40B4-BE49-F238E27FC236}">
                <a16:creationId xmlns:a16="http://schemas.microsoft.com/office/drawing/2014/main" id="{22408FAA-B9C7-3C66-424D-D0704453690A}"/>
              </a:ext>
            </a:extLst>
          </p:cNvPr>
          <p:cNvSpPr txBox="1">
            <a:spLocks/>
          </p:cNvSpPr>
          <p:nvPr/>
        </p:nvSpPr>
        <p:spPr>
          <a:xfrm>
            <a:off x="4414825" y="2538307"/>
            <a:ext cx="4109150" cy="1665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6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9pPr>
          </a:lstStyle>
          <a:p>
            <a:pPr marL="425450" indent="-285750" algn="l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sk-SK" dirty="0">
                <a:solidFill>
                  <a:schemeClr val="tx1"/>
                </a:solidFill>
              </a:rPr>
              <a:t>Vyskúšať si vytvoriť formulár aj na vlastnom projekte pomocou $_POST aj $_GET,</a:t>
            </a:r>
          </a:p>
          <a:p>
            <a:pPr marL="425450" indent="-285750" algn="l">
              <a:buClr>
                <a:schemeClr val="tx2"/>
              </a:buClr>
              <a:buFont typeface="Arial" panose="020B0604020202020204" pitchFamily="34" charset="0"/>
              <a:buChar char="•"/>
            </a:pPr>
            <a:endParaRPr lang="sk-SK" dirty="0">
              <a:solidFill>
                <a:schemeClr val="tx1"/>
              </a:solidFill>
            </a:endParaRPr>
          </a:p>
          <a:p>
            <a:pPr marL="425450" indent="-285750" algn="l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sk-SK" dirty="0">
                <a:solidFill>
                  <a:schemeClr val="tx1"/>
                </a:solidFill>
              </a:rPr>
              <a:t>Bonusový bod: Skúste dokončiť tmavú tému na celú stránku </a:t>
            </a:r>
          </a:p>
          <a:p>
            <a:pPr marL="425450" indent="-285750" algn="l">
              <a:buClr>
                <a:schemeClr val="tx2"/>
              </a:buClr>
              <a:buFont typeface="Arial" panose="020B0604020202020204" pitchFamily="34" charset="0"/>
              <a:buChar char="•"/>
            </a:pPr>
            <a:endParaRPr lang="sk-SK" dirty="0">
              <a:solidFill>
                <a:schemeClr val="tx1"/>
              </a:solidFill>
            </a:endParaRPr>
          </a:p>
        </p:txBody>
      </p:sp>
      <p:pic>
        <p:nvPicPr>
          <p:cNvPr id="3" name="Obrázok 2" descr="Obrázok, na ktorom je kačka, zobák, vodný vták, hus&#10;&#10;Automaticky generovaný popis">
            <a:extLst>
              <a:ext uri="{FF2B5EF4-FFF2-40B4-BE49-F238E27FC236}">
                <a16:creationId xmlns:a16="http://schemas.microsoft.com/office/drawing/2014/main" id="{EBC68B63-94C4-2E38-F449-64B9C001E0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52704" y="3220278"/>
            <a:ext cx="1994914" cy="1923222"/>
          </a:xfrm>
          <a:prstGeom prst="rect">
            <a:avLst/>
          </a:prstGeom>
        </p:spPr>
      </p:pic>
      <p:pic>
        <p:nvPicPr>
          <p:cNvPr id="1026" name="Picture 2" descr="This Is Where I'd Put My Trophy If I Had One Meme - Imgflip">
            <a:extLst>
              <a:ext uri="{FF2B5EF4-FFF2-40B4-BE49-F238E27FC236}">
                <a16:creationId xmlns:a16="http://schemas.microsoft.com/office/drawing/2014/main" id="{E3944BE2-36C2-A5E8-4CBC-28217B9420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904" y="655983"/>
            <a:ext cx="2938706" cy="4089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1108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7" name="Google Shape;3797;p115"/>
          <p:cNvSpPr txBox="1">
            <a:spLocks noGrp="1"/>
          </p:cNvSpPr>
          <p:nvPr>
            <p:ph type="title"/>
          </p:nvPr>
        </p:nvSpPr>
        <p:spPr>
          <a:xfrm>
            <a:off x="2182834" y="2753375"/>
            <a:ext cx="5435544" cy="61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Ďakujem</a:t>
            </a:r>
            <a:r>
              <a:rPr lang="en" dirty="0"/>
              <a:t> za </a:t>
            </a:r>
            <a:r>
              <a:rPr lang="en" dirty="0" err="1"/>
              <a:t>pozornosť</a:t>
            </a:r>
            <a:r>
              <a:rPr lang="en" dirty="0"/>
              <a:t> </a:t>
            </a:r>
            <a:endParaRPr dirty="0"/>
          </a:p>
        </p:txBody>
      </p:sp>
      <p:sp>
        <p:nvSpPr>
          <p:cNvPr id="3800" name="Google Shape;3800;p115"/>
          <p:cNvSpPr/>
          <p:nvPr/>
        </p:nvSpPr>
        <p:spPr>
          <a:xfrm rot="5400000">
            <a:off x="62125" y="2453700"/>
            <a:ext cx="963600" cy="2361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1" name="Google Shape;3801;p115">
            <a:hlinkClick r:id="" action="ppaction://hlinkshowjump?jump=previousslide"/>
          </p:cNvPr>
          <p:cNvSpPr/>
          <p:nvPr/>
        </p:nvSpPr>
        <p:spPr>
          <a:xfrm>
            <a:off x="465662" y="2271250"/>
            <a:ext cx="156300" cy="135300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2" name="Google Shape;3802;p115">
            <a:hlinkClick r:id="" action="ppaction://hlinkshowjump?jump=nextslide"/>
          </p:cNvPr>
          <p:cNvSpPr/>
          <p:nvPr/>
        </p:nvSpPr>
        <p:spPr>
          <a:xfrm rot="10800000" flipH="1">
            <a:off x="465315" y="2737050"/>
            <a:ext cx="157200" cy="135600"/>
          </a:xfrm>
          <a:prstGeom prst="triangle">
            <a:avLst>
              <a:gd name="adj" fmla="val 50000"/>
            </a:avLst>
          </a:prstGeom>
          <a:solidFill>
            <a:schemeClr val="accent3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3" name="Google Shape;3803;p115">
            <a:hlinkClick r:id="" action="ppaction://noaction"/>
          </p:cNvPr>
          <p:cNvSpPr/>
          <p:nvPr/>
        </p:nvSpPr>
        <p:spPr>
          <a:xfrm rot="5400000">
            <a:off x="465301" y="2493168"/>
            <a:ext cx="157103" cy="157157"/>
          </a:xfrm>
          <a:custGeom>
            <a:avLst/>
            <a:gdLst/>
            <a:ahLst/>
            <a:cxnLst/>
            <a:rect l="l" t="t" r="r" b="b"/>
            <a:pathLst>
              <a:path w="21411" h="21411" extrusionOk="0">
                <a:moveTo>
                  <a:pt x="10568" y="6574"/>
                </a:moveTo>
                <a:cubicBezTo>
                  <a:pt x="12851" y="6574"/>
                  <a:pt x="14563" y="8560"/>
                  <a:pt x="14563" y="10842"/>
                </a:cubicBezTo>
                <a:cubicBezTo>
                  <a:pt x="14563" y="12851"/>
                  <a:pt x="12851" y="14837"/>
                  <a:pt x="10568" y="14837"/>
                </a:cubicBezTo>
                <a:cubicBezTo>
                  <a:pt x="8286" y="14837"/>
                  <a:pt x="6574" y="12851"/>
                  <a:pt x="6574" y="10842"/>
                </a:cubicBezTo>
                <a:cubicBezTo>
                  <a:pt x="6574" y="8560"/>
                  <a:pt x="8286" y="6574"/>
                  <a:pt x="10568" y="6574"/>
                </a:cubicBezTo>
                <a:close/>
                <a:moveTo>
                  <a:pt x="8560" y="0"/>
                </a:moveTo>
                <a:lnTo>
                  <a:pt x="8560" y="2009"/>
                </a:lnTo>
                <a:cubicBezTo>
                  <a:pt x="7715" y="2283"/>
                  <a:pt x="6848" y="2580"/>
                  <a:pt x="6003" y="3150"/>
                </a:cubicBezTo>
                <a:lnTo>
                  <a:pt x="4565" y="1712"/>
                </a:lnTo>
                <a:lnTo>
                  <a:pt x="1712" y="4565"/>
                </a:lnTo>
                <a:lnTo>
                  <a:pt x="3150" y="6277"/>
                </a:lnTo>
                <a:cubicBezTo>
                  <a:pt x="2580" y="6848"/>
                  <a:pt x="2283" y="7715"/>
                  <a:pt x="2009" y="8560"/>
                </a:cubicBezTo>
                <a:lnTo>
                  <a:pt x="0" y="8560"/>
                </a:lnTo>
                <a:lnTo>
                  <a:pt x="0" y="12851"/>
                </a:lnTo>
                <a:lnTo>
                  <a:pt x="2009" y="12851"/>
                </a:lnTo>
                <a:cubicBezTo>
                  <a:pt x="2283" y="13695"/>
                  <a:pt x="2580" y="14563"/>
                  <a:pt x="3150" y="15407"/>
                </a:cubicBezTo>
                <a:lnTo>
                  <a:pt x="1712" y="16845"/>
                </a:lnTo>
                <a:lnTo>
                  <a:pt x="4565" y="19698"/>
                </a:lnTo>
                <a:lnTo>
                  <a:pt x="6003" y="18260"/>
                </a:lnTo>
                <a:cubicBezTo>
                  <a:pt x="6848" y="18831"/>
                  <a:pt x="7715" y="19128"/>
                  <a:pt x="8560" y="19402"/>
                </a:cubicBezTo>
                <a:lnTo>
                  <a:pt x="8560" y="21410"/>
                </a:lnTo>
                <a:lnTo>
                  <a:pt x="12554" y="21410"/>
                </a:lnTo>
                <a:lnTo>
                  <a:pt x="12851" y="19402"/>
                </a:lnTo>
                <a:cubicBezTo>
                  <a:pt x="13696" y="19128"/>
                  <a:pt x="14563" y="18831"/>
                  <a:pt x="15134" y="18260"/>
                </a:cubicBezTo>
                <a:lnTo>
                  <a:pt x="16845" y="19698"/>
                </a:lnTo>
                <a:lnTo>
                  <a:pt x="19699" y="16845"/>
                </a:lnTo>
                <a:lnTo>
                  <a:pt x="18261" y="15407"/>
                </a:lnTo>
                <a:cubicBezTo>
                  <a:pt x="18831" y="14563"/>
                  <a:pt x="19128" y="13695"/>
                  <a:pt x="19128" y="12851"/>
                </a:cubicBezTo>
                <a:lnTo>
                  <a:pt x="21410" y="12851"/>
                </a:lnTo>
                <a:lnTo>
                  <a:pt x="21410" y="8560"/>
                </a:lnTo>
                <a:lnTo>
                  <a:pt x="19128" y="8560"/>
                </a:lnTo>
                <a:cubicBezTo>
                  <a:pt x="19128" y="7715"/>
                  <a:pt x="18831" y="6848"/>
                  <a:pt x="18261" y="6277"/>
                </a:cubicBezTo>
                <a:lnTo>
                  <a:pt x="19699" y="4565"/>
                </a:lnTo>
                <a:lnTo>
                  <a:pt x="16845" y="1712"/>
                </a:lnTo>
                <a:lnTo>
                  <a:pt x="15134" y="3150"/>
                </a:lnTo>
                <a:cubicBezTo>
                  <a:pt x="14563" y="2580"/>
                  <a:pt x="13696" y="2283"/>
                  <a:pt x="12851" y="2009"/>
                </a:cubicBezTo>
                <a:lnTo>
                  <a:pt x="1255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dk1">
                <a:alpha val="52000"/>
              </a:schemeClr>
            </a:outerShdw>
            <a:reflection stA="4000" endPos="54000" dist="47625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4" name="Google Shape;3804;p115"/>
          <p:cNvSpPr/>
          <p:nvPr/>
        </p:nvSpPr>
        <p:spPr>
          <a:xfrm>
            <a:off x="1716021" y="5461903"/>
            <a:ext cx="95381" cy="87185"/>
          </a:xfrm>
          <a:custGeom>
            <a:avLst/>
            <a:gdLst/>
            <a:ahLst/>
            <a:cxnLst/>
            <a:rect l="l" t="t" r="r" b="b"/>
            <a:pathLst>
              <a:path w="3561" h="3255" extrusionOk="0">
                <a:moveTo>
                  <a:pt x="430" y="1"/>
                </a:moveTo>
                <a:cubicBezTo>
                  <a:pt x="194" y="1"/>
                  <a:pt x="0" y="279"/>
                  <a:pt x="215" y="458"/>
                </a:cubicBezTo>
                <a:cubicBezTo>
                  <a:pt x="1242" y="1257"/>
                  <a:pt x="2155" y="2170"/>
                  <a:pt x="2977" y="3152"/>
                </a:cubicBezTo>
                <a:cubicBezTo>
                  <a:pt x="3033" y="3224"/>
                  <a:pt x="3100" y="3255"/>
                  <a:pt x="3166" y="3255"/>
                </a:cubicBezTo>
                <a:cubicBezTo>
                  <a:pt x="3369" y="3255"/>
                  <a:pt x="3560" y="2970"/>
                  <a:pt x="3388" y="2764"/>
                </a:cubicBezTo>
                <a:cubicBezTo>
                  <a:pt x="2566" y="1759"/>
                  <a:pt x="1630" y="869"/>
                  <a:pt x="626" y="70"/>
                </a:cubicBezTo>
                <a:cubicBezTo>
                  <a:pt x="563" y="21"/>
                  <a:pt x="495" y="1"/>
                  <a:pt x="43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dk1">
                <a:alpha val="19000"/>
              </a:schemeClr>
            </a:outerShdw>
            <a:reflection stA="10000" endPos="30000" dist="38100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05" name="Google Shape;3805;p115"/>
          <p:cNvGrpSpPr/>
          <p:nvPr/>
        </p:nvGrpSpPr>
        <p:grpSpPr>
          <a:xfrm>
            <a:off x="1174307" y="3130680"/>
            <a:ext cx="637081" cy="1133514"/>
            <a:chOff x="1609282" y="5092055"/>
            <a:chExt cx="637081" cy="1133514"/>
          </a:xfrm>
        </p:grpSpPr>
        <p:sp>
          <p:nvSpPr>
            <p:cNvPr id="3806" name="Google Shape;3806;p115"/>
            <p:cNvSpPr/>
            <p:nvPr/>
          </p:nvSpPr>
          <p:spPr>
            <a:xfrm>
              <a:off x="1609282" y="5092055"/>
              <a:ext cx="375847" cy="809523"/>
            </a:xfrm>
            <a:custGeom>
              <a:avLst/>
              <a:gdLst/>
              <a:ahLst/>
              <a:cxnLst/>
              <a:rect l="l" t="t" r="r" b="b"/>
              <a:pathLst>
                <a:path w="14032" h="30223" extrusionOk="0">
                  <a:moveTo>
                    <a:pt x="8091" y="0"/>
                  </a:moveTo>
                  <a:cubicBezTo>
                    <a:pt x="7784" y="0"/>
                    <a:pt x="7471" y="83"/>
                    <a:pt x="7168" y="274"/>
                  </a:cubicBezTo>
                  <a:cubicBezTo>
                    <a:pt x="5638" y="1210"/>
                    <a:pt x="6529" y="2922"/>
                    <a:pt x="5935" y="4223"/>
                  </a:cubicBezTo>
                  <a:cubicBezTo>
                    <a:pt x="5387" y="5433"/>
                    <a:pt x="3767" y="5958"/>
                    <a:pt x="3379" y="7259"/>
                  </a:cubicBezTo>
                  <a:cubicBezTo>
                    <a:pt x="2922" y="8742"/>
                    <a:pt x="3767" y="10386"/>
                    <a:pt x="3538" y="11892"/>
                  </a:cubicBezTo>
                  <a:cubicBezTo>
                    <a:pt x="3401" y="12851"/>
                    <a:pt x="2854" y="13513"/>
                    <a:pt x="2100" y="14175"/>
                  </a:cubicBezTo>
                  <a:cubicBezTo>
                    <a:pt x="1598" y="14631"/>
                    <a:pt x="1119" y="15088"/>
                    <a:pt x="913" y="15704"/>
                  </a:cubicBezTo>
                  <a:cubicBezTo>
                    <a:pt x="388" y="17256"/>
                    <a:pt x="1575" y="18831"/>
                    <a:pt x="2374" y="20224"/>
                  </a:cubicBezTo>
                  <a:cubicBezTo>
                    <a:pt x="2854" y="21068"/>
                    <a:pt x="3310" y="22141"/>
                    <a:pt x="3036" y="23031"/>
                  </a:cubicBezTo>
                  <a:cubicBezTo>
                    <a:pt x="2740" y="23944"/>
                    <a:pt x="1712" y="24195"/>
                    <a:pt x="1005" y="24789"/>
                  </a:cubicBezTo>
                  <a:cubicBezTo>
                    <a:pt x="0" y="25610"/>
                    <a:pt x="137" y="27025"/>
                    <a:pt x="959" y="28030"/>
                  </a:cubicBezTo>
                  <a:cubicBezTo>
                    <a:pt x="1370" y="28532"/>
                    <a:pt x="1918" y="28920"/>
                    <a:pt x="2511" y="29171"/>
                  </a:cubicBezTo>
                  <a:cubicBezTo>
                    <a:pt x="3744" y="29924"/>
                    <a:pt x="5273" y="30153"/>
                    <a:pt x="6711" y="30198"/>
                  </a:cubicBezTo>
                  <a:cubicBezTo>
                    <a:pt x="7052" y="30213"/>
                    <a:pt x="7425" y="30223"/>
                    <a:pt x="7817" y="30223"/>
                  </a:cubicBezTo>
                  <a:cubicBezTo>
                    <a:pt x="10496" y="30223"/>
                    <a:pt x="14032" y="29751"/>
                    <a:pt x="13833" y="27003"/>
                  </a:cubicBezTo>
                  <a:cubicBezTo>
                    <a:pt x="13741" y="25747"/>
                    <a:pt x="12532" y="24789"/>
                    <a:pt x="12166" y="23625"/>
                  </a:cubicBezTo>
                  <a:cubicBezTo>
                    <a:pt x="11915" y="22803"/>
                    <a:pt x="12417" y="22232"/>
                    <a:pt x="12691" y="21502"/>
                  </a:cubicBezTo>
                  <a:cubicBezTo>
                    <a:pt x="12920" y="20954"/>
                    <a:pt x="12920" y="20361"/>
                    <a:pt x="12691" y="19767"/>
                  </a:cubicBezTo>
                  <a:cubicBezTo>
                    <a:pt x="12258" y="18626"/>
                    <a:pt x="11094" y="17644"/>
                    <a:pt x="10911" y="16457"/>
                  </a:cubicBezTo>
                  <a:cubicBezTo>
                    <a:pt x="10706" y="15019"/>
                    <a:pt x="12326" y="14061"/>
                    <a:pt x="12851" y="12851"/>
                  </a:cubicBezTo>
                  <a:cubicBezTo>
                    <a:pt x="13330" y="11733"/>
                    <a:pt x="12851" y="10591"/>
                    <a:pt x="12189" y="9541"/>
                  </a:cubicBezTo>
                  <a:cubicBezTo>
                    <a:pt x="11847" y="8971"/>
                    <a:pt x="11436" y="8400"/>
                    <a:pt x="11162" y="7784"/>
                  </a:cubicBezTo>
                  <a:cubicBezTo>
                    <a:pt x="10728" y="6916"/>
                    <a:pt x="10820" y="6095"/>
                    <a:pt x="10979" y="5227"/>
                  </a:cubicBezTo>
                  <a:cubicBezTo>
                    <a:pt x="11276" y="3789"/>
                    <a:pt x="11116" y="2397"/>
                    <a:pt x="10066" y="1119"/>
                  </a:cubicBezTo>
                  <a:cubicBezTo>
                    <a:pt x="9579" y="502"/>
                    <a:pt x="8850" y="0"/>
                    <a:pt x="809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9000"/>
                </a:schemeClr>
              </a:outerShdw>
              <a:reflection stA="10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7" name="Google Shape;3807;p115"/>
            <p:cNvSpPr/>
            <p:nvPr/>
          </p:nvSpPr>
          <p:spPr>
            <a:xfrm>
              <a:off x="1792706" y="5358459"/>
              <a:ext cx="15294" cy="836549"/>
            </a:xfrm>
            <a:custGeom>
              <a:avLst/>
              <a:gdLst/>
              <a:ahLst/>
              <a:cxnLst/>
              <a:rect l="l" t="t" r="r" b="b"/>
              <a:pathLst>
                <a:path w="571" h="31232" extrusionOk="0">
                  <a:moveTo>
                    <a:pt x="285" y="0"/>
                  </a:moveTo>
                  <a:cubicBezTo>
                    <a:pt x="143" y="0"/>
                    <a:pt x="0" y="86"/>
                    <a:pt x="0" y="257"/>
                  </a:cubicBezTo>
                  <a:lnTo>
                    <a:pt x="0" y="30957"/>
                  </a:lnTo>
                  <a:cubicBezTo>
                    <a:pt x="0" y="31140"/>
                    <a:pt x="143" y="31231"/>
                    <a:pt x="285" y="31231"/>
                  </a:cubicBezTo>
                  <a:cubicBezTo>
                    <a:pt x="428" y="31231"/>
                    <a:pt x="571" y="31140"/>
                    <a:pt x="571" y="30957"/>
                  </a:cubicBezTo>
                  <a:lnTo>
                    <a:pt x="571" y="257"/>
                  </a:lnTo>
                  <a:cubicBezTo>
                    <a:pt x="571" y="86"/>
                    <a:pt x="428" y="0"/>
                    <a:pt x="2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9000"/>
                </a:schemeClr>
              </a:outerShdw>
              <a:reflection stA="10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8" name="Google Shape;3808;p115"/>
            <p:cNvSpPr/>
            <p:nvPr/>
          </p:nvSpPr>
          <p:spPr>
            <a:xfrm>
              <a:off x="1680343" y="5754663"/>
              <a:ext cx="127925" cy="94337"/>
            </a:xfrm>
            <a:custGeom>
              <a:avLst/>
              <a:gdLst/>
              <a:ahLst/>
              <a:cxnLst/>
              <a:rect l="l" t="t" r="r" b="b"/>
              <a:pathLst>
                <a:path w="4776" h="3522" extrusionOk="0">
                  <a:moveTo>
                    <a:pt x="373" y="1"/>
                  </a:moveTo>
                  <a:cubicBezTo>
                    <a:pt x="147" y="1"/>
                    <a:pt x="0" y="359"/>
                    <a:pt x="246" y="530"/>
                  </a:cubicBezTo>
                  <a:cubicBezTo>
                    <a:pt x="1616" y="1420"/>
                    <a:pt x="2940" y="2379"/>
                    <a:pt x="4172" y="3452"/>
                  </a:cubicBezTo>
                  <a:cubicBezTo>
                    <a:pt x="4231" y="3500"/>
                    <a:pt x="4295" y="3521"/>
                    <a:pt x="4356" y="3521"/>
                  </a:cubicBezTo>
                  <a:cubicBezTo>
                    <a:pt x="4582" y="3521"/>
                    <a:pt x="4776" y="3243"/>
                    <a:pt x="4560" y="3064"/>
                  </a:cubicBezTo>
                  <a:cubicBezTo>
                    <a:pt x="3282" y="1968"/>
                    <a:pt x="1935" y="964"/>
                    <a:pt x="520" y="51"/>
                  </a:cubicBezTo>
                  <a:cubicBezTo>
                    <a:pt x="470" y="16"/>
                    <a:pt x="420" y="1"/>
                    <a:pt x="3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9000"/>
                </a:schemeClr>
              </a:outerShdw>
              <a:reflection stA="10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9" name="Google Shape;3809;p115"/>
            <p:cNvSpPr/>
            <p:nvPr/>
          </p:nvSpPr>
          <p:spPr>
            <a:xfrm>
              <a:off x="1792465" y="5593122"/>
              <a:ext cx="103203" cy="111185"/>
            </a:xfrm>
            <a:custGeom>
              <a:avLst/>
              <a:gdLst/>
              <a:ahLst/>
              <a:cxnLst/>
              <a:rect l="l" t="t" r="r" b="b"/>
              <a:pathLst>
                <a:path w="3853" h="4151" extrusionOk="0">
                  <a:moveTo>
                    <a:pt x="3430" y="0"/>
                  </a:moveTo>
                  <a:cubicBezTo>
                    <a:pt x="3368" y="0"/>
                    <a:pt x="3305" y="23"/>
                    <a:pt x="3250" y="79"/>
                  </a:cubicBezTo>
                  <a:cubicBezTo>
                    <a:pt x="2086" y="1197"/>
                    <a:pt x="1059" y="2430"/>
                    <a:pt x="146" y="3731"/>
                  </a:cubicBezTo>
                  <a:cubicBezTo>
                    <a:pt x="1" y="3940"/>
                    <a:pt x="198" y="4150"/>
                    <a:pt x="398" y="4150"/>
                  </a:cubicBezTo>
                  <a:cubicBezTo>
                    <a:pt x="482" y="4150"/>
                    <a:pt x="565" y="4114"/>
                    <a:pt x="625" y="4027"/>
                  </a:cubicBezTo>
                  <a:cubicBezTo>
                    <a:pt x="1516" y="2749"/>
                    <a:pt x="2520" y="1562"/>
                    <a:pt x="3638" y="489"/>
                  </a:cubicBezTo>
                  <a:cubicBezTo>
                    <a:pt x="3852" y="293"/>
                    <a:pt x="3649" y="0"/>
                    <a:pt x="34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9000"/>
                </a:schemeClr>
              </a:outerShdw>
              <a:reflection stA="10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0" name="Google Shape;3810;p115"/>
            <p:cNvSpPr/>
            <p:nvPr/>
          </p:nvSpPr>
          <p:spPr>
            <a:xfrm>
              <a:off x="1724833" y="6087359"/>
              <a:ext cx="147987" cy="138211"/>
            </a:xfrm>
            <a:custGeom>
              <a:avLst/>
              <a:gdLst/>
              <a:ahLst/>
              <a:cxnLst/>
              <a:rect l="l" t="t" r="r" b="b"/>
              <a:pathLst>
                <a:path w="5525" h="5160" extrusionOk="0">
                  <a:moveTo>
                    <a:pt x="0" y="1"/>
                  </a:moveTo>
                  <a:lnTo>
                    <a:pt x="731" y="5159"/>
                  </a:lnTo>
                  <a:lnTo>
                    <a:pt x="4680" y="5159"/>
                  </a:lnTo>
                  <a:lnTo>
                    <a:pt x="552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9000"/>
                </a:schemeClr>
              </a:outerShdw>
              <a:reflection stA="10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1" name="Google Shape;3811;p115"/>
            <p:cNvSpPr/>
            <p:nvPr/>
          </p:nvSpPr>
          <p:spPr>
            <a:xfrm>
              <a:off x="1970023" y="5384574"/>
              <a:ext cx="276341" cy="595136"/>
            </a:xfrm>
            <a:custGeom>
              <a:avLst/>
              <a:gdLst/>
              <a:ahLst/>
              <a:cxnLst/>
              <a:rect l="l" t="t" r="r" b="b"/>
              <a:pathLst>
                <a:path w="10317" h="22219" extrusionOk="0">
                  <a:moveTo>
                    <a:pt x="4384" y="0"/>
                  </a:moveTo>
                  <a:cubicBezTo>
                    <a:pt x="3826" y="0"/>
                    <a:pt x="3280" y="371"/>
                    <a:pt x="2921" y="812"/>
                  </a:cubicBezTo>
                  <a:cubicBezTo>
                    <a:pt x="2145" y="1770"/>
                    <a:pt x="2031" y="2797"/>
                    <a:pt x="2259" y="3847"/>
                  </a:cubicBezTo>
                  <a:cubicBezTo>
                    <a:pt x="2373" y="4486"/>
                    <a:pt x="2442" y="5080"/>
                    <a:pt x="2122" y="5719"/>
                  </a:cubicBezTo>
                  <a:cubicBezTo>
                    <a:pt x="1917" y="6175"/>
                    <a:pt x="1620" y="6586"/>
                    <a:pt x="1369" y="7020"/>
                  </a:cubicBezTo>
                  <a:cubicBezTo>
                    <a:pt x="890" y="7796"/>
                    <a:pt x="524" y="8618"/>
                    <a:pt x="867" y="9440"/>
                  </a:cubicBezTo>
                  <a:cubicBezTo>
                    <a:pt x="1255" y="10330"/>
                    <a:pt x="2442" y="11037"/>
                    <a:pt x="2305" y="12087"/>
                  </a:cubicBezTo>
                  <a:cubicBezTo>
                    <a:pt x="2168" y="12977"/>
                    <a:pt x="1323" y="13685"/>
                    <a:pt x="1004" y="14530"/>
                  </a:cubicBezTo>
                  <a:cubicBezTo>
                    <a:pt x="844" y="14963"/>
                    <a:pt x="821" y="15397"/>
                    <a:pt x="1004" y="15808"/>
                  </a:cubicBezTo>
                  <a:cubicBezTo>
                    <a:pt x="1209" y="16333"/>
                    <a:pt x="1574" y="16744"/>
                    <a:pt x="1392" y="17360"/>
                  </a:cubicBezTo>
                  <a:cubicBezTo>
                    <a:pt x="1118" y="18227"/>
                    <a:pt x="228" y="18912"/>
                    <a:pt x="159" y="19848"/>
                  </a:cubicBezTo>
                  <a:cubicBezTo>
                    <a:pt x="0" y="21855"/>
                    <a:pt x="2594" y="22219"/>
                    <a:pt x="4563" y="22219"/>
                  </a:cubicBezTo>
                  <a:cubicBezTo>
                    <a:pt x="4854" y="22219"/>
                    <a:pt x="5133" y="22211"/>
                    <a:pt x="5386" y="22199"/>
                  </a:cubicBezTo>
                  <a:cubicBezTo>
                    <a:pt x="6436" y="22153"/>
                    <a:pt x="7577" y="21993"/>
                    <a:pt x="8468" y="21446"/>
                  </a:cubicBezTo>
                  <a:cubicBezTo>
                    <a:pt x="8901" y="21240"/>
                    <a:pt x="9312" y="20966"/>
                    <a:pt x="9609" y="20601"/>
                  </a:cubicBezTo>
                  <a:cubicBezTo>
                    <a:pt x="10225" y="19848"/>
                    <a:pt x="10316" y="18821"/>
                    <a:pt x="9586" y="18204"/>
                  </a:cubicBezTo>
                  <a:cubicBezTo>
                    <a:pt x="9061" y="17771"/>
                    <a:pt x="8308" y="17588"/>
                    <a:pt x="8102" y="16926"/>
                  </a:cubicBezTo>
                  <a:cubicBezTo>
                    <a:pt x="7874" y="16264"/>
                    <a:pt x="8217" y="15488"/>
                    <a:pt x="8582" y="14849"/>
                  </a:cubicBezTo>
                  <a:cubicBezTo>
                    <a:pt x="9152" y="13845"/>
                    <a:pt x="10043" y="12681"/>
                    <a:pt x="9655" y="11539"/>
                  </a:cubicBezTo>
                  <a:cubicBezTo>
                    <a:pt x="9495" y="11083"/>
                    <a:pt x="9130" y="10741"/>
                    <a:pt x="8764" y="10421"/>
                  </a:cubicBezTo>
                  <a:cubicBezTo>
                    <a:pt x="8239" y="9919"/>
                    <a:pt x="7828" y="9462"/>
                    <a:pt x="7714" y="8755"/>
                  </a:cubicBezTo>
                  <a:cubicBezTo>
                    <a:pt x="7555" y="7636"/>
                    <a:pt x="8171" y="6427"/>
                    <a:pt x="7851" y="5331"/>
                  </a:cubicBezTo>
                  <a:cubicBezTo>
                    <a:pt x="7555" y="4395"/>
                    <a:pt x="6368" y="4007"/>
                    <a:pt x="5957" y="3117"/>
                  </a:cubicBezTo>
                  <a:cubicBezTo>
                    <a:pt x="5523" y="2158"/>
                    <a:pt x="6162" y="880"/>
                    <a:pt x="5044" y="195"/>
                  </a:cubicBezTo>
                  <a:cubicBezTo>
                    <a:pt x="4829" y="59"/>
                    <a:pt x="4606" y="0"/>
                    <a:pt x="43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9000"/>
                </a:schemeClr>
              </a:outerShdw>
              <a:reflection stA="10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2" name="Google Shape;3812;p115"/>
            <p:cNvSpPr/>
            <p:nvPr/>
          </p:nvSpPr>
          <p:spPr>
            <a:xfrm>
              <a:off x="2100225" y="5580400"/>
              <a:ext cx="11035" cy="614609"/>
            </a:xfrm>
            <a:custGeom>
              <a:avLst/>
              <a:gdLst/>
              <a:ahLst/>
              <a:cxnLst/>
              <a:rect l="l" t="t" r="r" b="b"/>
              <a:pathLst>
                <a:path w="412" h="22946" extrusionOk="0">
                  <a:moveTo>
                    <a:pt x="206" y="0"/>
                  </a:moveTo>
                  <a:cubicBezTo>
                    <a:pt x="103" y="0"/>
                    <a:pt x="0" y="63"/>
                    <a:pt x="0" y="188"/>
                  </a:cubicBezTo>
                  <a:lnTo>
                    <a:pt x="0" y="22740"/>
                  </a:lnTo>
                  <a:cubicBezTo>
                    <a:pt x="0" y="22877"/>
                    <a:pt x="103" y="22945"/>
                    <a:pt x="206" y="22945"/>
                  </a:cubicBezTo>
                  <a:cubicBezTo>
                    <a:pt x="308" y="22945"/>
                    <a:pt x="411" y="22877"/>
                    <a:pt x="411" y="22740"/>
                  </a:cubicBezTo>
                  <a:lnTo>
                    <a:pt x="411" y="188"/>
                  </a:lnTo>
                  <a:cubicBezTo>
                    <a:pt x="411" y="63"/>
                    <a:pt x="308" y="0"/>
                    <a:pt x="2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9000"/>
                </a:schemeClr>
              </a:outerShdw>
              <a:reflection stA="10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3" name="Google Shape;3813;p115"/>
            <p:cNvSpPr/>
            <p:nvPr/>
          </p:nvSpPr>
          <p:spPr>
            <a:xfrm>
              <a:off x="2100144" y="5871311"/>
              <a:ext cx="94497" cy="69427"/>
            </a:xfrm>
            <a:custGeom>
              <a:avLst/>
              <a:gdLst/>
              <a:ahLst/>
              <a:cxnLst/>
              <a:rect l="l" t="t" r="r" b="b"/>
              <a:pathLst>
                <a:path w="3528" h="2592" extrusionOk="0">
                  <a:moveTo>
                    <a:pt x="3237" y="1"/>
                  </a:moveTo>
                  <a:cubicBezTo>
                    <a:pt x="3203" y="1"/>
                    <a:pt x="3167" y="10"/>
                    <a:pt x="3130" y="32"/>
                  </a:cubicBezTo>
                  <a:cubicBezTo>
                    <a:pt x="2080" y="717"/>
                    <a:pt x="1099" y="1448"/>
                    <a:pt x="163" y="2246"/>
                  </a:cubicBezTo>
                  <a:cubicBezTo>
                    <a:pt x="1" y="2390"/>
                    <a:pt x="151" y="2591"/>
                    <a:pt x="312" y="2591"/>
                  </a:cubicBezTo>
                  <a:cubicBezTo>
                    <a:pt x="355" y="2591"/>
                    <a:pt x="398" y="2577"/>
                    <a:pt x="437" y="2543"/>
                  </a:cubicBezTo>
                  <a:cubicBezTo>
                    <a:pt x="1350" y="1767"/>
                    <a:pt x="2331" y="1037"/>
                    <a:pt x="3336" y="398"/>
                  </a:cubicBezTo>
                  <a:cubicBezTo>
                    <a:pt x="3527" y="264"/>
                    <a:pt x="3413" y="1"/>
                    <a:pt x="32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9000"/>
                </a:schemeClr>
              </a:outerShdw>
              <a:reflection stA="10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4" name="Google Shape;3814;p115"/>
            <p:cNvSpPr/>
            <p:nvPr/>
          </p:nvSpPr>
          <p:spPr>
            <a:xfrm>
              <a:off x="2036021" y="5752627"/>
              <a:ext cx="75748" cy="81882"/>
            </a:xfrm>
            <a:custGeom>
              <a:avLst/>
              <a:gdLst/>
              <a:ahLst/>
              <a:cxnLst/>
              <a:rect l="l" t="t" r="r" b="b"/>
              <a:pathLst>
                <a:path w="2828" h="3057" extrusionOk="0">
                  <a:moveTo>
                    <a:pt x="303" y="1"/>
                  </a:moveTo>
                  <a:cubicBezTo>
                    <a:pt x="145" y="1"/>
                    <a:pt x="0" y="213"/>
                    <a:pt x="160" y="355"/>
                  </a:cubicBezTo>
                  <a:cubicBezTo>
                    <a:pt x="982" y="1154"/>
                    <a:pt x="1712" y="2021"/>
                    <a:pt x="2374" y="2957"/>
                  </a:cubicBezTo>
                  <a:cubicBezTo>
                    <a:pt x="2417" y="3027"/>
                    <a:pt x="2480" y="3056"/>
                    <a:pt x="2544" y="3056"/>
                  </a:cubicBezTo>
                  <a:cubicBezTo>
                    <a:pt x="2687" y="3056"/>
                    <a:pt x="2827" y="2909"/>
                    <a:pt x="2717" y="2752"/>
                  </a:cubicBezTo>
                  <a:cubicBezTo>
                    <a:pt x="2055" y="1793"/>
                    <a:pt x="1302" y="880"/>
                    <a:pt x="434" y="58"/>
                  </a:cubicBezTo>
                  <a:cubicBezTo>
                    <a:pt x="394" y="18"/>
                    <a:pt x="348" y="1"/>
                    <a:pt x="3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9000"/>
                </a:schemeClr>
              </a:outerShdw>
              <a:reflection stA="10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5" name="Google Shape;3815;p115"/>
            <p:cNvSpPr/>
            <p:nvPr/>
          </p:nvSpPr>
          <p:spPr>
            <a:xfrm>
              <a:off x="2098189" y="5656335"/>
              <a:ext cx="70043" cy="64257"/>
            </a:xfrm>
            <a:custGeom>
              <a:avLst/>
              <a:gdLst/>
              <a:ahLst/>
              <a:cxnLst/>
              <a:rect l="l" t="t" r="r" b="b"/>
              <a:pathLst>
                <a:path w="2615" h="2399" extrusionOk="0">
                  <a:moveTo>
                    <a:pt x="2284" y="1"/>
                  </a:moveTo>
                  <a:cubicBezTo>
                    <a:pt x="2240" y="1"/>
                    <a:pt x="2195" y="15"/>
                    <a:pt x="2153" y="47"/>
                  </a:cubicBezTo>
                  <a:cubicBezTo>
                    <a:pt x="1400" y="640"/>
                    <a:pt x="738" y="1302"/>
                    <a:pt x="122" y="2033"/>
                  </a:cubicBezTo>
                  <a:cubicBezTo>
                    <a:pt x="0" y="2189"/>
                    <a:pt x="130" y="2399"/>
                    <a:pt x="280" y="2399"/>
                  </a:cubicBezTo>
                  <a:cubicBezTo>
                    <a:pt x="326" y="2399"/>
                    <a:pt x="375" y="2378"/>
                    <a:pt x="419" y="2329"/>
                  </a:cubicBezTo>
                  <a:cubicBezTo>
                    <a:pt x="1012" y="1599"/>
                    <a:pt x="1697" y="937"/>
                    <a:pt x="2450" y="343"/>
                  </a:cubicBezTo>
                  <a:cubicBezTo>
                    <a:pt x="2614" y="216"/>
                    <a:pt x="2458" y="1"/>
                    <a:pt x="22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9000"/>
                </a:schemeClr>
              </a:outerShdw>
              <a:reflection stA="10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6" name="Google Shape;3816;p115"/>
            <p:cNvSpPr/>
            <p:nvPr/>
          </p:nvSpPr>
          <p:spPr>
            <a:xfrm>
              <a:off x="2036021" y="6087359"/>
              <a:ext cx="147987" cy="138211"/>
            </a:xfrm>
            <a:custGeom>
              <a:avLst/>
              <a:gdLst/>
              <a:ahLst/>
              <a:cxnLst/>
              <a:rect l="l" t="t" r="r" b="b"/>
              <a:pathLst>
                <a:path w="5525" h="5160" extrusionOk="0">
                  <a:moveTo>
                    <a:pt x="1" y="1"/>
                  </a:moveTo>
                  <a:lnTo>
                    <a:pt x="731" y="5159"/>
                  </a:lnTo>
                  <a:lnTo>
                    <a:pt x="4703" y="5159"/>
                  </a:lnTo>
                  <a:lnTo>
                    <a:pt x="552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9000"/>
                </a:schemeClr>
              </a:outerShdw>
              <a:reflection stA="10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17" name="Google Shape;3817;p115"/>
          <p:cNvGrpSpPr/>
          <p:nvPr/>
        </p:nvGrpSpPr>
        <p:grpSpPr>
          <a:xfrm>
            <a:off x="1058419" y="1214304"/>
            <a:ext cx="1675804" cy="560664"/>
            <a:chOff x="1326219" y="4083279"/>
            <a:chExt cx="1675804" cy="560664"/>
          </a:xfrm>
        </p:grpSpPr>
        <p:sp>
          <p:nvSpPr>
            <p:cNvPr id="3818" name="Google Shape;3818;p115"/>
            <p:cNvSpPr/>
            <p:nvPr/>
          </p:nvSpPr>
          <p:spPr>
            <a:xfrm>
              <a:off x="1940024" y="4130367"/>
              <a:ext cx="978242" cy="44651"/>
            </a:xfrm>
            <a:custGeom>
              <a:avLst/>
              <a:gdLst/>
              <a:ahLst/>
              <a:cxnLst/>
              <a:rect l="l" t="t" r="r" b="b"/>
              <a:pathLst>
                <a:path w="36522" h="1667" extrusionOk="0">
                  <a:moveTo>
                    <a:pt x="1" y="0"/>
                  </a:moveTo>
                  <a:lnTo>
                    <a:pt x="1" y="1666"/>
                  </a:lnTo>
                  <a:lnTo>
                    <a:pt x="36521" y="1666"/>
                  </a:lnTo>
                  <a:lnTo>
                    <a:pt x="36521" y="0"/>
                  </a:lnTo>
                  <a:close/>
                </a:path>
              </a:pathLst>
            </a:custGeom>
            <a:solidFill>
              <a:srgbClr val="CDCDCD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9000"/>
                </a:schemeClr>
              </a:outerShdw>
              <a:reflection stA="10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9" name="Google Shape;3819;p115"/>
            <p:cNvSpPr/>
            <p:nvPr/>
          </p:nvSpPr>
          <p:spPr>
            <a:xfrm>
              <a:off x="1940024" y="4130367"/>
              <a:ext cx="429230" cy="44651"/>
            </a:xfrm>
            <a:custGeom>
              <a:avLst/>
              <a:gdLst/>
              <a:ahLst/>
              <a:cxnLst/>
              <a:rect l="l" t="t" r="r" b="b"/>
              <a:pathLst>
                <a:path w="16025" h="1667" extrusionOk="0">
                  <a:moveTo>
                    <a:pt x="16024" y="1666"/>
                  </a:moveTo>
                  <a:lnTo>
                    <a:pt x="1" y="1666"/>
                  </a:lnTo>
                  <a:lnTo>
                    <a:pt x="1" y="0"/>
                  </a:lnTo>
                  <a:lnTo>
                    <a:pt x="16024" y="0"/>
                  </a:lnTo>
                  <a:close/>
                </a:path>
              </a:pathLst>
            </a:custGeom>
            <a:solidFill>
              <a:srgbClr val="FF957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9000"/>
                </a:schemeClr>
              </a:outerShdw>
              <a:reflection stA="10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0" name="Google Shape;3820;p115"/>
            <p:cNvSpPr/>
            <p:nvPr/>
          </p:nvSpPr>
          <p:spPr>
            <a:xfrm>
              <a:off x="1326219" y="4083279"/>
              <a:ext cx="1675804" cy="560664"/>
            </a:xfrm>
            <a:custGeom>
              <a:avLst/>
              <a:gdLst/>
              <a:ahLst/>
              <a:cxnLst/>
              <a:rect l="l" t="t" r="r" b="b"/>
              <a:pathLst>
                <a:path w="62565" h="20932" extrusionOk="0">
                  <a:moveTo>
                    <a:pt x="60647" y="20931"/>
                  </a:moveTo>
                  <a:lnTo>
                    <a:pt x="1895" y="20931"/>
                  </a:lnTo>
                  <a:cubicBezTo>
                    <a:pt x="845" y="20931"/>
                    <a:pt x="0" y="20064"/>
                    <a:pt x="0" y="19014"/>
                  </a:cubicBezTo>
                  <a:lnTo>
                    <a:pt x="0" y="1895"/>
                  </a:lnTo>
                  <a:cubicBezTo>
                    <a:pt x="0" y="845"/>
                    <a:pt x="845" y="1"/>
                    <a:pt x="1895" y="1"/>
                  </a:cubicBezTo>
                  <a:lnTo>
                    <a:pt x="60647" y="1"/>
                  </a:lnTo>
                  <a:cubicBezTo>
                    <a:pt x="61720" y="1"/>
                    <a:pt x="62565" y="845"/>
                    <a:pt x="62565" y="1895"/>
                  </a:cubicBezTo>
                  <a:lnTo>
                    <a:pt x="62565" y="19014"/>
                  </a:lnTo>
                  <a:cubicBezTo>
                    <a:pt x="62565" y="20064"/>
                    <a:pt x="61720" y="20931"/>
                    <a:pt x="60647" y="2093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9000"/>
                </a:schemeClr>
              </a:outerShdw>
              <a:reflection stA="10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821" name="Google Shape;3821;p115"/>
            <p:cNvGrpSpPr/>
            <p:nvPr/>
          </p:nvGrpSpPr>
          <p:grpSpPr>
            <a:xfrm rot="-5400000">
              <a:off x="1429967" y="4141212"/>
              <a:ext cx="445036" cy="445036"/>
              <a:chOff x="5289166" y="402821"/>
              <a:chExt cx="801000" cy="801000"/>
            </a:xfrm>
          </p:grpSpPr>
          <p:sp>
            <p:nvSpPr>
              <p:cNvPr id="3822" name="Google Shape;3822;p115"/>
              <p:cNvSpPr/>
              <p:nvPr/>
            </p:nvSpPr>
            <p:spPr>
              <a:xfrm>
                <a:off x="5289166" y="402821"/>
                <a:ext cx="801000" cy="801000"/>
              </a:xfrm>
              <a:prstGeom prst="blockArc">
                <a:avLst>
                  <a:gd name="adj1" fmla="val 10800000"/>
                  <a:gd name="adj2" fmla="val 0"/>
                  <a:gd name="adj3" fmla="val 25000"/>
                </a:avLst>
              </a:prstGeom>
              <a:solidFill>
                <a:schemeClr val="lt2"/>
              </a:solidFill>
              <a:ln>
                <a:noFill/>
              </a:ln>
              <a:effectLst>
                <a:outerShdw blurRad="485775" dist="114300" dir="2940000" algn="bl" rotWithShape="0">
                  <a:schemeClr val="dk1">
                    <a:alpha val="6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3" name="Google Shape;3823;p115"/>
              <p:cNvSpPr/>
              <p:nvPr/>
            </p:nvSpPr>
            <p:spPr>
              <a:xfrm rot="10800000" flipH="1">
                <a:off x="5289166" y="402821"/>
                <a:ext cx="801000" cy="801000"/>
              </a:xfrm>
              <a:prstGeom prst="blockArc">
                <a:avLst>
                  <a:gd name="adj1" fmla="val 10800000"/>
                  <a:gd name="adj2" fmla="val 0"/>
                  <a:gd name="adj3" fmla="val 25000"/>
                </a:avLst>
              </a:prstGeom>
              <a:solidFill>
                <a:schemeClr val="accent3"/>
              </a:solidFill>
              <a:ln>
                <a:noFill/>
              </a:ln>
              <a:effectLst>
                <a:outerShdw blurRad="485775" dist="114300" dir="2940000" algn="bl" rotWithShape="0">
                  <a:schemeClr val="dk1">
                    <a:alpha val="6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824" name="Google Shape;3824;p115"/>
            <p:cNvSpPr/>
            <p:nvPr/>
          </p:nvSpPr>
          <p:spPr>
            <a:xfrm>
              <a:off x="1985135" y="4199068"/>
              <a:ext cx="834392" cy="62098"/>
            </a:xfrm>
            <a:custGeom>
              <a:avLst/>
              <a:gdLst/>
              <a:ahLst/>
              <a:cxnLst/>
              <a:rect l="l" t="t" r="r" b="b"/>
              <a:pathLst>
                <a:path w="37233" h="2771" extrusionOk="0">
                  <a:moveTo>
                    <a:pt x="1386" y="1"/>
                  </a:moveTo>
                  <a:cubicBezTo>
                    <a:pt x="615" y="1"/>
                    <a:pt x="1" y="615"/>
                    <a:pt x="1" y="1386"/>
                  </a:cubicBezTo>
                  <a:cubicBezTo>
                    <a:pt x="1" y="2157"/>
                    <a:pt x="615" y="2770"/>
                    <a:pt x="1386" y="2770"/>
                  </a:cubicBezTo>
                  <a:lnTo>
                    <a:pt x="35848" y="2770"/>
                  </a:lnTo>
                  <a:cubicBezTo>
                    <a:pt x="36601" y="2770"/>
                    <a:pt x="37232" y="2157"/>
                    <a:pt x="37232" y="1386"/>
                  </a:cubicBezTo>
                  <a:cubicBezTo>
                    <a:pt x="37232" y="615"/>
                    <a:pt x="36601" y="1"/>
                    <a:pt x="358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6000"/>
                </a:schemeClr>
              </a:outerShdw>
              <a:reflection stA="8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5" name="Google Shape;3825;p115"/>
            <p:cNvSpPr/>
            <p:nvPr/>
          </p:nvSpPr>
          <p:spPr>
            <a:xfrm>
              <a:off x="1985135" y="4329830"/>
              <a:ext cx="834392" cy="62098"/>
            </a:xfrm>
            <a:custGeom>
              <a:avLst/>
              <a:gdLst/>
              <a:ahLst/>
              <a:cxnLst/>
              <a:rect l="l" t="t" r="r" b="b"/>
              <a:pathLst>
                <a:path w="37233" h="2771" extrusionOk="0">
                  <a:moveTo>
                    <a:pt x="1386" y="1"/>
                  </a:moveTo>
                  <a:cubicBezTo>
                    <a:pt x="615" y="1"/>
                    <a:pt x="1" y="615"/>
                    <a:pt x="1" y="1386"/>
                  </a:cubicBezTo>
                  <a:cubicBezTo>
                    <a:pt x="1" y="2157"/>
                    <a:pt x="615" y="2770"/>
                    <a:pt x="1386" y="2770"/>
                  </a:cubicBezTo>
                  <a:lnTo>
                    <a:pt x="35848" y="2770"/>
                  </a:lnTo>
                  <a:cubicBezTo>
                    <a:pt x="36601" y="2770"/>
                    <a:pt x="37232" y="2157"/>
                    <a:pt x="37232" y="1386"/>
                  </a:cubicBezTo>
                  <a:cubicBezTo>
                    <a:pt x="37232" y="615"/>
                    <a:pt x="36601" y="1"/>
                    <a:pt x="358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6000"/>
                </a:schemeClr>
              </a:outerShdw>
              <a:reflection stA="8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6" name="Google Shape;3826;p115"/>
            <p:cNvSpPr/>
            <p:nvPr/>
          </p:nvSpPr>
          <p:spPr>
            <a:xfrm>
              <a:off x="1985135" y="4460593"/>
              <a:ext cx="834392" cy="62098"/>
            </a:xfrm>
            <a:custGeom>
              <a:avLst/>
              <a:gdLst/>
              <a:ahLst/>
              <a:cxnLst/>
              <a:rect l="l" t="t" r="r" b="b"/>
              <a:pathLst>
                <a:path w="37233" h="2771" extrusionOk="0">
                  <a:moveTo>
                    <a:pt x="1386" y="1"/>
                  </a:moveTo>
                  <a:cubicBezTo>
                    <a:pt x="615" y="1"/>
                    <a:pt x="1" y="615"/>
                    <a:pt x="1" y="1386"/>
                  </a:cubicBezTo>
                  <a:cubicBezTo>
                    <a:pt x="1" y="2157"/>
                    <a:pt x="615" y="2770"/>
                    <a:pt x="1386" y="2770"/>
                  </a:cubicBezTo>
                  <a:lnTo>
                    <a:pt x="35848" y="2770"/>
                  </a:lnTo>
                  <a:cubicBezTo>
                    <a:pt x="36601" y="2770"/>
                    <a:pt x="37232" y="2157"/>
                    <a:pt x="37232" y="1386"/>
                  </a:cubicBezTo>
                  <a:cubicBezTo>
                    <a:pt x="37232" y="615"/>
                    <a:pt x="36601" y="1"/>
                    <a:pt x="358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6000"/>
                </a:schemeClr>
              </a:outerShdw>
              <a:reflection stA="8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29" name="Google Shape;3829;p115"/>
          <p:cNvGrpSpPr/>
          <p:nvPr/>
        </p:nvGrpSpPr>
        <p:grpSpPr>
          <a:xfrm>
            <a:off x="1811389" y="1552434"/>
            <a:ext cx="1074309" cy="356822"/>
            <a:chOff x="1725115" y="1291147"/>
            <a:chExt cx="519090" cy="172403"/>
          </a:xfrm>
        </p:grpSpPr>
        <p:sp>
          <p:nvSpPr>
            <p:cNvPr id="3830" name="Google Shape;3830;p115"/>
            <p:cNvSpPr/>
            <p:nvPr/>
          </p:nvSpPr>
          <p:spPr>
            <a:xfrm>
              <a:off x="1725115" y="1291147"/>
              <a:ext cx="519090" cy="172403"/>
            </a:xfrm>
            <a:custGeom>
              <a:avLst/>
              <a:gdLst/>
              <a:ahLst/>
              <a:cxnLst/>
              <a:rect l="l" t="t" r="r" b="b"/>
              <a:pathLst>
                <a:path w="28959" h="9618" extrusionOk="0">
                  <a:moveTo>
                    <a:pt x="18640" y="1"/>
                  </a:moveTo>
                  <a:cubicBezTo>
                    <a:pt x="16417" y="1"/>
                    <a:pt x="14193" y="709"/>
                    <a:pt x="12640" y="1957"/>
                  </a:cubicBezTo>
                  <a:cubicBezTo>
                    <a:pt x="11219" y="3097"/>
                    <a:pt x="9782" y="4972"/>
                    <a:pt x="9291" y="6953"/>
                  </a:cubicBezTo>
                  <a:cubicBezTo>
                    <a:pt x="8237" y="6100"/>
                    <a:pt x="6888" y="5651"/>
                    <a:pt x="5543" y="5651"/>
                  </a:cubicBezTo>
                  <a:cubicBezTo>
                    <a:pt x="5009" y="5651"/>
                    <a:pt x="4476" y="5722"/>
                    <a:pt x="3962" y="5867"/>
                  </a:cubicBezTo>
                  <a:cubicBezTo>
                    <a:pt x="2139" y="6392"/>
                    <a:pt x="632" y="7830"/>
                    <a:pt x="1" y="9618"/>
                  </a:cubicBezTo>
                  <a:lnTo>
                    <a:pt x="28959" y="9529"/>
                  </a:lnTo>
                  <a:cubicBezTo>
                    <a:pt x="28451" y="5937"/>
                    <a:pt x="26348" y="3027"/>
                    <a:pt x="23227" y="1186"/>
                  </a:cubicBezTo>
                  <a:cubicBezTo>
                    <a:pt x="21870" y="374"/>
                    <a:pt x="20255" y="1"/>
                    <a:pt x="186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3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1" name="Google Shape;3831;p115"/>
            <p:cNvSpPr/>
            <p:nvPr/>
          </p:nvSpPr>
          <p:spPr>
            <a:xfrm>
              <a:off x="1953865" y="1296811"/>
              <a:ext cx="269951" cy="147971"/>
            </a:xfrm>
            <a:custGeom>
              <a:avLst/>
              <a:gdLst/>
              <a:ahLst/>
              <a:cxnLst/>
              <a:rect l="l" t="t" r="r" b="b"/>
              <a:pathLst>
                <a:path w="15060" h="8255" extrusionOk="0">
                  <a:moveTo>
                    <a:pt x="5623" y="1"/>
                  </a:moveTo>
                  <a:cubicBezTo>
                    <a:pt x="5130" y="1"/>
                    <a:pt x="4634" y="39"/>
                    <a:pt x="4138" y="117"/>
                  </a:cubicBezTo>
                  <a:cubicBezTo>
                    <a:pt x="2964" y="292"/>
                    <a:pt x="1789" y="783"/>
                    <a:pt x="1036" y="1694"/>
                  </a:cubicBezTo>
                  <a:cubicBezTo>
                    <a:pt x="265" y="2606"/>
                    <a:pt x="1" y="3973"/>
                    <a:pt x="580" y="5025"/>
                  </a:cubicBezTo>
                  <a:cubicBezTo>
                    <a:pt x="1036" y="5848"/>
                    <a:pt x="1929" y="6339"/>
                    <a:pt x="2789" y="6724"/>
                  </a:cubicBezTo>
                  <a:cubicBezTo>
                    <a:pt x="5102" y="7736"/>
                    <a:pt x="7623" y="8255"/>
                    <a:pt x="10136" y="8255"/>
                  </a:cubicBezTo>
                  <a:cubicBezTo>
                    <a:pt x="10803" y="8255"/>
                    <a:pt x="11469" y="8218"/>
                    <a:pt x="12131" y="8145"/>
                  </a:cubicBezTo>
                  <a:cubicBezTo>
                    <a:pt x="12692" y="8075"/>
                    <a:pt x="13253" y="7986"/>
                    <a:pt x="13744" y="7759"/>
                  </a:cubicBezTo>
                  <a:cubicBezTo>
                    <a:pt x="14235" y="7514"/>
                    <a:pt x="14673" y="7093"/>
                    <a:pt x="14831" y="6567"/>
                  </a:cubicBezTo>
                  <a:cubicBezTo>
                    <a:pt x="15059" y="5761"/>
                    <a:pt x="14603" y="4920"/>
                    <a:pt x="14077" y="4253"/>
                  </a:cubicBezTo>
                  <a:cubicBezTo>
                    <a:pt x="12036" y="1664"/>
                    <a:pt x="8896" y="1"/>
                    <a:pt x="56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3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2" name="Google Shape;3832;p115"/>
            <p:cNvSpPr/>
            <p:nvPr/>
          </p:nvSpPr>
          <p:spPr>
            <a:xfrm>
              <a:off x="1773837" y="1396227"/>
              <a:ext cx="83907" cy="48523"/>
            </a:xfrm>
            <a:custGeom>
              <a:avLst/>
              <a:gdLst/>
              <a:ahLst/>
              <a:cxnLst/>
              <a:rect l="l" t="t" r="r" b="b"/>
              <a:pathLst>
                <a:path w="4681" h="2707" extrusionOk="0">
                  <a:moveTo>
                    <a:pt x="2283" y="0"/>
                  </a:moveTo>
                  <a:cubicBezTo>
                    <a:pt x="1541" y="0"/>
                    <a:pt x="523" y="100"/>
                    <a:pt x="228" y="530"/>
                  </a:cubicBezTo>
                  <a:cubicBezTo>
                    <a:pt x="1" y="881"/>
                    <a:pt x="17" y="1372"/>
                    <a:pt x="228" y="1722"/>
                  </a:cubicBezTo>
                  <a:cubicBezTo>
                    <a:pt x="438" y="2090"/>
                    <a:pt x="807" y="2353"/>
                    <a:pt x="1193" y="2494"/>
                  </a:cubicBezTo>
                  <a:cubicBezTo>
                    <a:pt x="1595" y="2634"/>
                    <a:pt x="2016" y="2669"/>
                    <a:pt x="2436" y="2686"/>
                  </a:cubicBezTo>
                  <a:cubicBezTo>
                    <a:pt x="2577" y="2698"/>
                    <a:pt x="2718" y="2706"/>
                    <a:pt x="2858" y="2706"/>
                  </a:cubicBezTo>
                  <a:cubicBezTo>
                    <a:pt x="3119" y="2706"/>
                    <a:pt x="3377" y="2678"/>
                    <a:pt x="3628" y="2599"/>
                  </a:cubicBezTo>
                  <a:cubicBezTo>
                    <a:pt x="4014" y="2475"/>
                    <a:pt x="4383" y="2195"/>
                    <a:pt x="4523" y="1828"/>
                  </a:cubicBezTo>
                  <a:cubicBezTo>
                    <a:pt x="4680" y="1372"/>
                    <a:pt x="4505" y="846"/>
                    <a:pt x="4154" y="512"/>
                  </a:cubicBezTo>
                  <a:cubicBezTo>
                    <a:pt x="3804" y="197"/>
                    <a:pt x="3331" y="40"/>
                    <a:pt x="2857" y="21"/>
                  </a:cubicBezTo>
                  <a:cubicBezTo>
                    <a:pt x="2710" y="9"/>
                    <a:pt x="2509" y="0"/>
                    <a:pt x="22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3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33" name="Google Shape;3833;p115"/>
          <p:cNvGrpSpPr/>
          <p:nvPr/>
        </p:nvGrpSpPr>
        <p:grpSpPr>
          <a:xfrm>
            <a:off x="7442631" y="2616366"/>
            <a:ext cx="606268" cy="384783"/>
            <a:chOff x="1779700" y="2799700"/>
            <a:chExt cx="835425" cy="530150"/>
          </a:xfrm>
        </p:grpSpPr>
        <p:sp>
          <p:nvSpPr>
            <p:cNvPr id="3834" name="Google Shape;3834;p115"/>
            <p:cNvSpPr/>
            <p:nvPr/>
          </p:nvSpPr>
          <p:spPr>
            <a:xfrm>
              <a:off x="1779700" y="2799700"/>
              <a:ext cx="835425" cy="530150"/>
            </a:xfrm>
            <a:custGeom>
              <a:avLst/>
              <a:gdLst/>
              <a:ahLst/>
              <a:cxnLst/>
              <a:rect l="l" t="t" r="r" b="b"/>
              <a:pathLst>
                <a:path w="33417" h="21206" extrusionOk="0">
                  <a:moveTo>
                    <a:pt x="3835" y="1"/>
                  </a:moveTo>
                  <a:cubicBezTo>
                    <a:pt x="1713" y="1"/>
                    <a:pt x="1" y="1736"/>
                    <a:pt x="1" y="3836"/>
                  </a:cubicBezTo>
                  <a:lnTo>
                    <a:pt x="1" y="17371"/>
                  </a:lnTo>
                  <a:cubicBezTo>
                    <a:pt x="1" y="19494"/>
                    <a:pt x="1713" y="21206"/>
                    <a:pt x="3835" y="21206"/>
                  </a:cubicBezTo>
                  <a:lnTo>
                    <a:pt x="29582" y="21206"/>
                  </a:lnTo>
                  <a:cubicBezTo>
                    <a:pt x="31705" y="21206"/>
                    <a:pt x="33417" y="19494"/>
                    <a:pt x="33417" y="17371"/>
                  </a:cubicBezTo>
                  <a:lnTo>
                    <a:pt x="33417" y="3836"/>
                  </a:lnTo>
                  <a:cubicBezTo>
                    <a:pt x="33417" y="1736"/>
                    <a:pt x="31705" y="1"/>
                    <a:pt x="29582" y="1"/>
                  </a:cubicBezTo>
                  <a:close/>
                </a:path>
              </a:pathLst>
            </a:custGeom>
            <a:gradFill>
              <a:gsLst>
                <a:gs pos="0">
                  <a:srgbClr val="81EEEB"/>
                </a:gs>
                <a:gs pos="100000">
                  <a:srgbClr val="3AE4DF"/>
                </a:gs>
              </a:gsLst>
              <a:lin ang="8099331" scaled="0"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20000"/>
                </a:schemeClr>
              </a:outerShdw>
              <a:reflection stA="10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5" name="Google Shape;3835;p115"/>
            <p:cNvSpPr/>
            <p:nvPr/>
          </p:nvSpPr>
          <p:spPr>
            <a:xfrm>
              <a:off x="2013650" y="2880750"/>
              <a:ext cx="368100" cy="368075"/>
            </a:xfrm>
            <a:custGeom>
              <a:avLst/>
              <a:gdLst/>
              <a:ahLst/>
              <a:cxnLst/>
              <a:rect l="l" t="t" r="r" b="b"/>
              <a:pathLst>
                <a:path w="14724" h="14723" extrusionOk="0">
                  <a:moveTo>
                    <a:pt x="7351" y="0"/>
                  </a:moveTo>
                  <a:cubicBezTo>
                    <a:pt x="3288" y="0"/>
                    <a:pt x="1" y="3287"/>
                    <a:pt x="1" y="7373"/>
                  </a:cubicBezTo>
                  <a:cubicBezTo>
                    <a:pt x="1" y="11436"/>
                    <a:pt x="3288" y="14722"/>
                    <a:pt x="7351" y="14722"/>
                  </a:cubicBezTo>
                  <a:cubicBezTo>
                    <a:pt x="11414" y="14722"/>
                    <a:pt x="14723" y="11436"/>
                    <a:pt x="14723" y="7373"/>
                  </a:cubicBezTo>
                  <a:cubicBezTo>
                    <a:pt x="14723" y="3287"/>
                    <a:pt x="11414" y="0"/>
                    <a:pt x="73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20000"/>
                </a:schemeClr>
              </a:outerShdw>
              <a:reflection stA="10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6" name="Google Shape;3836;p115"/>
            <p:cNvSpPr/>
            <p:nvPr/>
          </p:nvSpPr>
          <p:spPr>
            <a:xfrm>
              <a:off x="2116075" y="2970325"/>
              <a:ext cx="163225" cy="188900"/>
            </a:xfrm>
            <a:custGeom>
              <a:avLst/>
              <a:gdLst/>
              <a:ahLst/>
              <a:cxnLst/>
              <a:rect l="l" t="t" r="r" b="b"/>
              <a:pathLst>
                <a:path w="6529" h="7556" extrusionOk="0">
                  <a:moveTo>
                    <a:pt x="1" y="1"/>
                  </a:moveTo>
                  <a:lnTo>
                    <a:pt x="1" y="7556"/>
                  </a:lnTo>
                  <a:lnTo>
                    <a:pt x="6529" y="379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37" name="Google Shape;3837;p115"/>
          <p:cNvGrpSpPr/>
          <p:nvPr/>
        </p:nvGrpSpPr>
        <p:grpSpPr>
          <a:xfrm>
            <a:off x="7228854" y="2435677"/>
            <a:ext cx="458443" cy="319334"/>
            <a:chOff x="3487600" y="3021125"/>
            <a:chExt cx="631725" cy="439975"/>
          </a:xfrm>
        </p:grpSpPr>
        <p:sp>
          <p:nvSpPr>
            <p:cNvPr id="3838" name="Google Shape;3838;p115"/>
            <p:cNvSpPr/>
            <p:nvPr/>
          </p:nvSpPr>
          <p:spPr>
            <a:xfrm>
              <a:off x="3487600" y="3021125"/>
              <a:ext cx="631725" cy="198025"/>
            </a:xfrm>
            <a:custGeom>
              <a:avLst/>
              <a:gdLst/>
              <a:ahLst/>
              <a:cxnLst/>
              <a:rect l="l" t="t" r="r" b="b"/>
              <a:pathLst>
                <a:path w="25269" h="7921" extrusionOk="0">
                  <a:moveTo>
                    <a:pt x="3972" y="0"/>
                  </a:moveTo>
                  <a:cubicBezTo>
                    <a:pt x="1781" y="0"/>
                    <a:pt x="1" y="1780"/>
                    <a:pt x="1" y="3949"/>
                  </a:cubicBezTo>
                  <a:cubicBezTo>
                    <a:pt x="1" y="6140"/>
                    <a:pt x="1781" y="7920"/>
                    <a:pt x="3972" y="7920"/>
                  </a:cubicBezTo>
                  <a:lnTo>
                    <a:pt x="21297" y="7920"/>
                  </a:lnTo>
                  <a:cubicBezTo>
                    <a:pt x="23488" y="7920"/>
                    <a:pt x="25268" y="6140"/>
                    <a:pt x="25268" y="3949"/>
                  </a:cubicBezTo>
                  <a:cubicBezTo>
                    <a:pt x="25268" y="1780"/>
                    <a:pt x="23488" y="0"/>
                    <a:pt x="21297" y="0"/>
                  </a:cubicBezTo>
                  <a:close/>
                </a:path>
              </a:pathLst>
            </a:custGeom>
            <a:gradFill>
              <a:gsLst>
                <a:gs pos="0">
                  <a:srgbClr val="5352EE"/>
                </a:gs>
                <a:gs pos="100000">
                  <a:srgbClr val="7882F3"/>
                </a:gs>
              </a:gsLst>
              <a:lin ang="10801400" scaled="0"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17000"/>
                </a:schemeClr>
              </a:outerShdw>
              <a:reflection stA="10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9" name="Google Shape;3839;p115"/>
            <p:cNvSpPr/>
            <p:nvPr/>
          </p:nvSpPr>
          <p:spPr>
            <a:xfrm>
              <a:off x="3551525" y="3050800"/>
              <a:ext cx="138100" cy="138675"/>
            </a:xfrm>
            <a:custGeom>
              <a:avLst/>
              <a:gdLst/>
              <a:ahLst/>
              <a:cxnLst/>
              <a:rect l="l" t="t" r="r" b="b"/>
              <a:pathLst>
                <a:path w="5524" h="5547" extrusionOk="0">
                  <a:moveTo>
                    <a:pt x="2762" y="0"/>
                  </a:moveTo>
                  <a:cubicBezTo>
                    <a:pt x="1233" y="0"/>
                    <a:pt x="0" y="1233"/>
                    <a:pt x="0" y="2762"/>
                  </a:cubicBezTo>
                  <a:cubicBezTo>
                    <a:pt x="0" y="4291"/>
                    <a:pt x="1233" y="5547"/>
                    <a:pt x="2762" y="5547"/>
                  </a:cubicBezTo>
                  <a:cubicBezTo>
                    <a:pt x="4291" y="5547"/>
                    <a:pt x="5524" y="4291"/>
                    <a:pt x="5524" y="2762"/>
                  </a:cubicBezTo>
                  <a:cubicBezTo>
                    <a:pt x="5524" y="1233"/>
                    <a:pt x="4291" y="0"/>
                    <a:pt x="276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7000"/>
                </a:schemeClr>
              </a:outerShdw>
              <a:reflection stA="10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0" name="Google Shape;3840;p115"/>
            <p:cNvSpPr/>
            <p:nvPr/>
          </p:nvSpPr>
          <p:spPr>
            <a:xfrm>
              <a:off x="3487600" y="3263075"/>
              <a:ext cx="631725" cy="198025"/>
            </a:xfrm>
            <a:custGeom>
              <a:avLst/>
              <a:gdLst/>
              <a:ahLst/>
              <a:cxnLst/>
              <a:rect l="l" t="t" r="r" b="b"/>
              <a:pathLst>
                <a:path w="25269" h="7921" extrusionOk="0">
                  <a:moveTo>
                    <a:pt x="3972" y="0"/>
                  </a:moveTo>
                  <a:cubicBezTo>
                    <a:pt x="1781" y="0"/>
                    <a:pt x="1" y="1780"/>
                    <a:pt x="1" y="3972"/>
                  </a:cubicBezTo>
                  <a:cubicBezTo>
                    <a:pt x="1" y="6163"/>
                    <a:pt x="1781" y="7920"/>
                    <a:pt x="3972" y="7920"/>
                  </a:cubicBezTo>
                  <a:lnTo>
                    <a:pt x="21297" y="7920"/>
                  </a:lnTo>
                  <a:cubicBezTo>
                    <a:pt x="23488" y="7920"/>
                    <a:pt x="25268" y="6163"/>
                    <a:pt x="25268" y="3972"/>
                  </a:cubicBezTo>
                  <a:cubicBezTo>
                    <a:pt x="25268" y="1780"/>
                    <a:pt x="23488" y="0"/>
                    <a:pt x="21297" y="0"/>
                  </a:cubicBezTo>
                  <a:close/>
                </a:path>
              </a:pathLst>
            </a:custGeom>
            <a:gradFill>
              <a:gsLst>
                <a:gs pos="0">
                  <a:srgbClr val="5352EE"/>
                </a:gs>
                <a:gs pos="100000">
                  <a:srgbClr val="7882F3"/>
                </a:gs>
              </a:gsLst>
              <a:lin ang="10801400" scaled="0"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17000"/>
                </a:schemeClr>
              </a:outerShdw>
              <a:reflection stA="10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1" name="Google Shape;3841;p115"/>
            <p:cNvSpPr/>
            <p:nvPr/>
          </p:nvSpPr>
          <p:spPr>
            <a:xfrm>
              <a:off x="3916725" y="3293300"/>
              <a:ext cx="138675" cy="138125"/>
            </a:xfrm>
            <a:custGeom>
              <a:avLst/>
              <a:gdLst/>
              <a:ahLst/>
              <a:cxnLst/>
              <a:rect l="l" t="t" r="r" b="b"/>
              <a:pathLst>
                <a:path w="5547" h="5525" extrusionOk="0">
                  <a:moveTo>
                    <a:pt x="2762" y="1"/>
                  </a:moveTo>
                  <a:cubicBezTo>
                    <a:pt x="1233" y="1"/>
                    <a:pt x="0" y="1233"/>
                    <a:pt x="0" y="2763"/>
                  </a:cubicBezTo>
                  <a:cubicBezTo>
                    <a:pt x="0" y="4292"/>
                    <a:pt x="1233" y="5524"/>
                    <a:pt x="2762" y="5524"/>
                  </a:cubicBezTo>
                  <a:cubicBezTo>
                    <a:pt x="4292" y="5524"/>
                    <a:pt x="5547" y="4292"/>
                    <a:pt x="5547" y="2763"/>
                  </a:cubicBezTo>
                  <a:cubicBezTo>
                    <a:pt x="5547" y="1233"/>
                    <a:pt x="4292" y="1"/>
                    <a:pt x="276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7000"/>
                </a:schemeClr>
              </a:outerShdw>
              <a:reflection stA="10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42" name="Google Shape;3842;p115"/>
          <p:cNvGrpSpPr/>
          <p:nvPr/>
        </p:nvGrpSpPr>
        <p:grpSpPr>
          <a:xfrm>
            <a:off x="1274208" y="2783867"/>
            <a:ext cx="472503" cy="472169"/>
            <a:chOff x="3015700" y="2290125"/>
            <a:chExt cx="651100" cy="650550"/>
          </a:xfrm>
        </p:grpSpPr>
        <p:sp>
          <p:nvSpPr>
            <p:cNvPr id="3843" name="Google Shape;3843;p115"/>
            <p:cNvSpPr/>
            <p:nvPr/>
          </p:nvSpPr>
          <p:spPr>
            <a:xfrm>
              <a:off x="3095575" y="2370025"/>
              <a:ext cx="491350" cy="490775"/>
            </a:xfrm>
            <a:custGeom>
              <a:avLst/>
              <a:gdLst/>
              <a:ahLst/>
              <a:cxnLst/>
              <a:rect l="l" t="t" r="r" b="b"/>
              <a:pathLst>
                <a:path w="19654" h="19631" extrusionOk="0">
                  <a:moveTo>
                    <a:pt x="9838" y="0"/>
                  </a:moveTo>
                  <a:cubicBezTo>
                    <a:pt x="4406" y="0"/>
                    <a:pt x="1" y="4406"/>
                    <a:pt x="1" y="9815"/>
                  </a:cubicBezTo>
                  <a:cubicBezTo>
                    <a:pt x="1" y="15248"/>
                    <a:pt x="4406" y="19630"/>
                    <a:pt x="9838" y="19630"/>
                  </a:cubicBezTo>
                  <a:cubicBezTo>
                    <a:pt x="15248" y="19630"/>
                    <a:pt x="19653" y="15248"/>
                    <a:pt x="19653" y="9815"/>
                  </a:cubicBezTo>
                  <a:cubicBezTo>
                    <a:pt x="19653" y="4406"/>
                    <a:pt x="15248" y="0"/>
                    <a:pt x="98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9000"/>
                </a:schemeClr>
              </a:outerShdw>
              <a:reflection stA="10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4" name="Google Shape;3844;p115"/>
            <p:cNvSpPr/>
            <p:nvPr/>
          </p:nvSpPr>
          <p:spPr>
            <a:xfrm>
              <a:off x="3015700" y="2290125"/>
              <a:ext cx="651100" cy="650550"/>
            </a:xfrm>
            <a:custGeom>
              <a:avLst/>
              <a:gdLst/>
              <a:ahLst/>
              <a:cxnLst/>
              <a:rect l="l" t="t" r="r" b="b"/>
              <a:pathLst>
                <a:path w="26044" h="26022" extrusionOk="0">
                  <a:moveTo>
                    <a:pt x="13033" y="3607"/>
                  </a:moveTo>
                  <a:cubicBezTo>
                    <a:pt x="18215" y="3607"/>
                    <a:pt x="22438" y="7807"/>
                    <a:pt x="22438" y="13011"/>
                  </a:cubicBezTo>
                  <a:cubicBezTo>
                    <a:pt x="22438" y="18215"/>
                    <a:pt x="18215" y="22438"/>
                    <a:pt x="13033" y="22438"/>
                  </a:cubicBezTo>
                  <a:cubicBezTo>
                    <a:pt x="7829" y="22438"/>
                    <a:pt x="3607" y="18215"/>
                    <a:pt x="3607" y="13011"/>
                  </a:cubicBezTo>
                  <a:cubicBezTo>
                    <a:pt x="3607" y="7807"/>
                    <a:pt x="7829" y="3607"/>
                    <a:pt x="13033" y="3607"/>
                  </a:cubicBezTo>
                  <a:close/>
                  <a:moveTo>
                    <a:pt x="13033" y="1"/>
                  </a:moveTo>
                  <a:cubicBezTo>
                    <a:pt x="5844" y="1"/>
                    <a:pt x="0" y="5821"/>
                    <a:pt x="0" y="13011"/>
                  </a:cubicBezTo>
                  <a:cubicBezTo>
                    <a:pt x="0" y="20201"/>
                    <a:pt x="5844" y="26022"/>
                    <a:pt x="13033" y="26022"/>
                  </a:cubicBezTo>
                  <a:cubicBezTo>
                    <a:pt x="20201" y="26022"/>
                    <a:pt x="26044" y="20201"/>
                    <a:pt x="26044" y="13011"/>
                  </a:cubicBezTo>
                  <a:cubicBezTo>
                    <a:pt x="26044" y="5821"/>
                    <a:pt x="20201" y="1"/>
                    <a:pt x="13033" y="1"/>
                  </a:cubicBezTo>
                  <a:close/>
                </a:path>
              </a:pathLst>
            </a:custGeom>
            <a:gradFill>
              <a:gsLst>
                <a:gs pos="0">
                  <a:srgbClr val="5352EE"/>
                </a:gs>
                <a:gs pos="100000">
                  <a:srgbClr val="7882F3"/>
                </a:gs>
              </a:gsLst>
              <a:lin ang="13500032" scaled="0"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19000"/>
                </a:schemeClr>
              </a:outerShdw>
              <a:reflection stA="10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5" name="Google Shape;3845;p115"/>
            <p:cNvSpPr/>
            <p:nvPr/>
          </p:nvSpPr>
          <p:spPr>
            <a:xfrm>
              <a:off x="3233675" y="2508125"/>
              <a:ext cx="215150" cy="214575"/>
            </a:xfrm>
            <a:custGeom>
              <a:avLst/>
              <a:gdLst/>
              <a:ahLst/>
              <a:cxnLst/>
              <a:rect l="l" t="t" r="r" b="b"/>
              <a:pathLst>
                <a:path w="8606" h="8583" extrusionOk="0">
                  <a:moveTo>
                    <a:pt x="4292" y="3059"/>
                  </a:moveTo>
                  <a:cubicBezTo>
                    <a:pt x="4976" y="3059"/>
                    <a:pt x="5547" y="3629"/>
                    <a:pt x="5547" y="4314"/>
                  </a:cubicBezTo>
                  <a:cubicBezTo>
                    <a:pt x="5547" y="4999"/>
                    <a:pt x="4976" y="5570"/>
                    <a:pt x="4292" y="5570"/>
                  </a:cubicBezTo>
                  <a:cubicBezTo>
                    <a:pt x="3584" y="5570"/>
                    <a:pt x="3036" y="4999"/>
                    <a:pt x="3036" y="4314"/>
                  </a:cubicBezTo>
                  <a:cubicBezTo>
                    <a:pt x="3036" y="3629"/>
                    <a:pt x="3584" y="3059"/>
                    <a:pt x="4292" y="3059"/>
                  </a:cubicBezTo>
                  <a:close/>
                  <a:moveTo>
                    <a:pt x="3789" y="0"/>
                  </a:moveTo>
                  <a:cubicBezTo>
                    <a:pt x="3675" y="0"/>
                    <a:pt x="3561" y="91"/>
                    <a:pt x="3538" y="183"/>
                  </a:cubicBezTo>
                  <a:lnTo>
                    <a:pt x="3287" y="1187"/>
                  </a:lnTo>
                  <a:cubicBezTo>
                    <a:pt x="3128" y="1256"/>
                    <a:pt x="2945" y="1324"/>
                    <a:pt x="2785" y="1415"/>
                  </a:cubicBezTo>
                  <a:lnTo>
                    <a:pt x="1918" y="890"/>
                  </a:lnTo>
                  <a:cubicBezTo>
                    <a:pt x="1880" y="871"/>
                    <a:pt x="1834" y="860"/>
                    <a:pt x="1789" y="860"/>
                  </a:cubicBezTo>
                  <a:cubicBezTo>
                    <a:pt x="1725" y="860"/>
                    <a:pt x="1661" y="883"/>
                    <a:pt x="1621" y="936"/>
                  </a:cubicBezTo>
                  <a:lnTo>
                    <a:pt x="914" y="1644"/>
                  </a:lnTo>
                  <a:cubicBezTo>
                    <a:pt x="822" y="1735"/>
                    <a:pt x="799" y="1849"/>
                    <a:pt x="868" y="1963"/>
                  </a:cubicBezTo>
                  <a:lnTo>
                    <a:pt x="1393" y="2808"/>
                  </a:lnTo>
                  <a:cubicBezTo>
                    <a:pt x="1302" y="2967"/>
                    <a:pt x="1233" y="3150"/>
                    <a:pt x="1165" y="3333"/>
                  </a:cubicBezTo>
                  <a:lnTo>
                    <a:pt x="206" y="3561"/>
                  </a:lnTo>
                  <a:cubicBezTo>
                    <a:pt x="92" y="3584"/>
                    <a:pt x="0" y="3698"/>
                    <a:pt x="0" y="3812"/>
                  </a:cubicBezTo>
                  <a:lnTo>
                    <a:pt x="0" y="4816"/>
                  </a:lnTo>
                  <a:cubicBezTo>
                    <a:pt x="0" y="4930"/>
                    <a:pt x="92" y="5022"/>
                    <a:pt x="206" y="5067"/>
                  </a:cubicBezTo>
                  <a:lnTo>
                    <a:pt x="1165" y="5296"/>
                  </a:lnTo>
                  <a:cubicBezTo>
                    <a:pt x="1233" y="5478"/>
                    <a:pt x="1302" y="5661"/>
                    <a:pt x="1393" y="5821"/>
                  </a:cubicBezTo>
                  <a:lnTo>
                    <a:pt x="868" y="6665"/>
                  </a:lnTo>
                  <a:cubicBezTo>
                    <a:pt x="799" y="6779"/>
                    <a:pt x="822" y="6893"/>
                    <a:pt x="914" y="6985"/>
                  </a:cubicBezTo>
                  <a:lnTo>
                    <a:pt x="1621" y="7692"/>
                  </a:lnTo>
                  <a:cubicBezTo>
                    <a:pt x="1661" y="7746"/>
                    <a:pt x="1725" y="7768"/>
                    <a:pt x="1789" y="7768"/>
                  </a:cubicBezTo>
                  <a:cubicBezTo>
                    <a:pt x="1834" y="7768"/>
                    <a:pt x="1880" y="7757"/>
                    <a:pt x="1918" y="7738"/>
                  </a:cubicBezTo>
                  <a:lnTo>
                    <a:pt x="2785" y="7213"/>
                  </a:lnTo>
                  <a:cubicBezTo>
                    <a:pt x="2945" y="7304"/>
                    <a:pt x="3128" y="7373"/>
                    <a:pt x="3287" y="7418"/>
                  </a:cubicBezTo>
                  <a:lnTo>
                    <a:pt x="3538" y="8400"/>
                  </a:lnTo>
                  <a:cubicBezTo>
                    <a:pt x="3561" y="8514"/>
                    <a:pt x="3675" y="8582"/>
                    <a:pt x="3789" y="8582"/>
                  </a:cubicBezTo>
                  <a:lnTo>
                    <a:pt x="4794" y="8582"/>
                  </a:lnTo>
                  <a:cubicBezTo>
                    <a:pt x="4908" y="8582"/>
                    <a:pt x="4999" y="8514"/>
                    <a:pt x="5045" y="8400"/>
                  </a:cubicBezTo>
                  <a:lnTo>
                    <a:pt x="5273" y="7418"/>
                  </a:lnTo>
                  <a:cubicBezTo>
                    <a:pt x="5456" y="7373"/>
                    <a:pt x="5616" y="7304"/>
                    <a:pt x="5798" y="7213"/>
                  </a:cubicBezTo>
                  <a:lnTo>
                    <a:pt x="6643" y="7738"/>
                  </a:lnTo>
                  <a:cubicBezTo>
                    <a:pt x="6690" y="7757"/>
                    <a:pt x="6737" y="7768"/>
                    <a:pt x="6783" y="7768"/>
                  </a:cubicBezTo>
                  <a:cubicBezTo>
                    <a:pt x="6847" y="7768"/>
                    <a:pt x="6909" y="7746"/>
                    <a:pt x="6962" y="7692"/>
                  </a:cubicBezTo>
                  <a:lnTo>
                    <a:pt x="7670" y="6985"/>
                  </a:lnTo>
                  <a:cubicBezTo>
                    <a:pt x="7738" y="6893"/>
                    <a:pt x="7761" y="6779"/>
                    <a:pt x="7715" y="6665"/>
                  </a:cubicBezTo>
                  <a:lnTo>
                    <a:pt x="7190" y="5821"/>
                  </a:lnTo>
                  <a:cubicBezTo>
                    <a:pt x="7282" y="5661"/>
                    <a:pt x="7350" y="5478"/>
                    <a:pt x="7396" y="5296"/>
                  </a:cubicBezTo>
                  <a:lnTo>
                    <a:pt x="8400" y="5067"/>
                  </a:lnTo>
                  <a:cubicBezTo>
                    <a:pt x="8514" y="5022"/>
                    <a:pt x="8606" y="4930"/>
                    <a:pt x="8606" y="4816"/>
                  </a:cubicBezTo>
                  <a:lnTo>
                    <a:pt x="8606" y="3812"/>
                  </a:lnTo>
                  <a:cubicBezTo>
                    <a:pt x="8606" y="3698"/>
                    <a:pt x="8514" y="3584"/>
                    <a:pt x="8400" y="3561"/>
                  </a:cubicBezTo>
                  <a:lnTo>
                    <a:pt x="7396" y="3333"/>
                  </a:lnTo>
                  <a:cubicBezTo>
                    <a:pt x="7350" y="3150"/>
                    <a:pt x="7282" y="2967"/>
                    <a:pt x="7190" y="2808"/>
                  </a:cubicBezTo>
                  <a:lnTo>
                    <a:pt x="7715" y="1963"/>
                  </a:lnTo>
                  <a:cubicBezTo>
                    <a:pt x="7761" y="1849"/>
                    <a:pt x="7738" y="1735"/>
                    <a:pt x="7670" y="1644"/>
                  </a:cubicBezTo>
                  <a:lnTo>
                    <a:pt x="6962" y="936"/>
                  </a:lnTo>
                  <a:cubicBezTo>
                    <a:pt x="6909" y="883"/>
                    <a:pt x="6847" y="860"/>
                    <a:pt x="6783" y="860"/>
                  </a:cubicBezTo>
                  <a:cubicBezTo>
                    <a:pt x="6737" y="860"/>
                    <a:pt x="6690" y="871"/>
                    <a:pt x="6643" y="890"/>
                  </a:cubicBezTo>
                  <a:lnTo>
                    <a:pt x="5798" y="1415"/>
                  </a:lnTo>
                  <a:cubicBezTo>
                    <a:pt x="5616" y="1324"/>
                    <a:pt x="5456" y="1256"/>
                    <a:pt x="5273" y="1187"/>
                  </a:cubicBezTo>
                  <a:lnTo>
                    <a:pt x="5045" y="183"/>
                  </a:lnTo>
                  <a:cubicBezTo>
                    <a:pt x="4999" y="91"/>
                    <a:pt x="4908" y="0"/>
                    <a:pt x="47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9000"/>
                </a:schemeClr>
              </a:outerShdw>
              <a:reflection stA="10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52" name="Google Shape;3852;p115"/>
          <p:cNvGrpSpPr/>
          <p:nvPr/>
        </p:nvGrpSpPr>
        <p:grpSpPr>
          <a:xfrm>
            <a:off x="7167853" y="3570022"/>
            <a:ext cx="942039" cy="294615"/>
            <a:chOff x="3132100" y="1876425"/>
            <a:chExt cx="985500" cy="308175"/>
          </a:xfrm>
        </p:grpSpPr>
        <p:sp>
          <p:nvSpPr>
            <p:cNvPr id="3853" name="Google Shape;3853;p115"/>
            <p:cNvSpPr/>
            <p:nvPr/>
          </p:nvSpPr>
          <p:spPr>
            <a:xfrm>
              <a:off x="3132100" y="1876425"/>
              <a:ext cx="985500" cy="308175"/>
            </a:xfrm>
            <a:custGeom>
              <a:avLst/>
              <a:gdLst/>
              <a:ahLst/>
              <a:cxnLst/>
              <a:rect l="l" t="t" r="r" b="b"/>
              <a:pathLst>
                <a:path w="39420" h="12327" extrusionOk="0">
                  <a:moveTo>
                    <a:pt x="2785" y="1"/>
                  </a:moveTo>
                  <a:cubicBezTo>
                    <a:pt x="1256" y="1"/>
                    <a:pt x="1" y="1256"/>
                    <a:pt x="1" y="2808"/>
                  </a:cubicBezTo>
                  <a:lnTo>
                    <a:pt x="1" y="9542"/>
                  </a:lnTo>
                  <a:cubicBezTo>
                    <a:pt x="1" y="11071"/>
                    <a:pt x="1256" y="12326"/>
                    <a:pt x="2785" y="12326"/>
                  </a:cubicBezTo>
                  <a:lnTo>
                    <a:pt x="36635" y="12326"/>
                  </a:lnTo>
                  <a:cubicBezTo>
                    <a:pt x="38187" y="12326"/>
                    <a:pt x="39420" y="11071"/>
                    <a:pt x="39420" y="9542"/>
                  </a:cubicBezTo>
                  <a:lnTo>
                    <a:pt x="39420" y="2808"/>
                  </a:lnTo>
                  <a:cubicBezTo>
                    <a:pt x="39420" y="1256"/>
                    <a:pt x="38187" y="1"/>
                    <a:pt x="3663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6000"/>
                </a:schemeClr>
              </a:outerShdw>
              <a:reflection stA="10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4" name="Google Shape;3854;p115"/>
            <p:cNvSpPr/>
            <p:nvPr/>
          </p:nvSpPr>
          <p:spPr>
            <a:xfrm>
              <a:off x="3339250" y="1947750"/>
              <a:ext cx="571225" cy="53675"/>
            </a:xfrm>
            <a:custGeom>
              <a:avLst/>
              <a:gdLst/>
              <a:ahLst/>
              <a:cxnLst/>
              <a:rect l="l" t="t" r="r" b="b"/>
              <a:pathLst>
                <a:path w="22849" h="2147" extrusionOk="0">
                  <a:moveTo>
                    <a:pt x="1073" y="1"/>
                  </a:moveTo>
                  <a:cubicBezTo>
                    <a:pt x="480" y="1"/>
                    <a:pt x="0" y="480"/>
                    <a:pt x="0" y="1074"/>
                  </a:cubicBezTo>
                  <a:cubicBezTo>
                    <a:pt x="0" y="1667"/>
                    <a:pt x="480" y="2146"/>
                    <a:pt x="1073" y="2146"/>
                  </a:cubicBezTo>
                  <a:lnTo>
                    <a:pt x="21776" y="2146"/>
                  </a:lnTo>
                  <a:cubicBezTo>
                    <a:pt x="22369" y="2146"/>
                    <a:pt x="22848" y="1667"/>
                    <a:pt x="22848" y="1074"/>
                  </a:cubicBezTo>
                  <a:cubicBezTo>
                    <a:pt x="22848" y="480"/>
                    <a:pt x="22369" y="1"/>
                    <a:pt x="2177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9000"/>
                </a:schemeClr>
              </a:outerShdw>
              <a:reflection stA="9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5" name="Google Shape;3855;p115"/>
            <p:cNvSpPr/>
            <p:nvPr/>
          </p:nvSpPr>
          <p:spPr>
            <a:xfrm>
              <a:off x="3476775" y="2063025"/>
              <a:ext cx="296175" cy="53100"/>
            </a:xfrm>
            <a:custGeom>
              <a:avLst/>
              <a:gdLst/>
              <a:ahLst/>
              <a:cxnLst/>
              <a:rect l="l" t="t" r="r" b="b"/>
              <a:pathLst>
                <a:path w="11847" h="2124" extrusionOk="0">
                  <a:moveTo>
                    <a:pt x="1073" y="0"/>
                  </a:moveTo>
                  <a:cubicBezTo>
                    <a:pt x="479" y="0"/>
                    <a:pt x="0" y="480"/>
                    <a:pt x="0" y="1050"/>
                  </a:cubicBezTo>
                  <a:cubicBezTo>
                    <a:pt x="0" y="1644"/>
                    <a:pt x="479" y="2123"/>
                    <a:pt x="1073" y="2123"/>
                  </a:cubicBezTo>
                  <a:lnTo>
                    <a:pt x="10774" y="2123"/>
                  </a:lnTo>
                  <a:cubicBezTo>
                    <a:pt x="11367" y="2123"/>
                    <a:pt x="11846" y="1644"/>
                    <a:pt x="11846" y="1050"/>
                  </a:cubicBezTo>
                  <a:cubicBezTo>
                    <a:pt x="11846" y="480"/>
                    <a:pt x="11367" y="0"/>
                    <a:pt x="1077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9000"/>
                </a:schemeClr>
              </a:outerShdw>
              <a:reflection stA="9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3455;p110">
            <a:extLst>
              <a:ext uri="{FF2B5EF4-FFF2-40B4-BE49-F238E27FC236}">
                <a16:creationId xmlns:a16="http://schemas.microsoft.com/office/drawing/2014/main" id="{5D3DF9F9-E179-5F08-B78E-3BAD14CA14C3}"/>
              </a:ext>
            </a:extLst>
          </p:cNvPr>
          <p:cNvSpPr/>
          <p:nvPr/>
        </p:nvSpPr>
        <p:spPr>
          <a:xfrm>
            <a:off x="4641503" y="496991"/>
            <a:ext cx="2898768" cy="1837925"/>
          </a:xfrm>
          <a:prstGeom prst="roundRect">
            <a:avLst>
              <a:gd name="adj" fmla="val 6505"/>
            </a:avLst>
          </a:prstGeom>
          <a:solidFill>
            <a:schemeClr val="accent6"/>
          </a:solidFill>
          <a:ln>
            <a:noFill/>
          </a:ln>
          <a:effectLst>
            <a:outerShdw blurRad="57150" dist="19050" dir="5400000" algn="bl" rotWithShape="0">
              <a:schemeClr val="dk1">
                <a:alpha val="34000"/>
              </a:schemeClr>
            </a:outerShdw>
            <a:reflection stA="5000" endPos="30000" dist="38100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3" name="Google Shape;3460;p110">
            <a:extLst>
              <a:ext uri="{FF2B5EF4-FFF2-40B4-BE49-F238E27FC236}">
                <a16:creationId xmlns:a16="http://schemas.microsoft.com/office/drawing/2014/main" id="{D09DFA4A-6044-F1BB-DE42-87BB1C599EBB}"/>
              </a:ext>
            </a:extLst>
          </p:cNvPr>
          <p:cNvGrpSpPr/>
          <p:nvPr/>
        </p:nvGrpSpPr>
        <p:grpSpPr>
          <a:xfrm>
            <a:off x="4769270" y="531080"/>
            <a:ext cx="2008800" cy="146100"/>
            <a:chOff x="847125" y="3296850"/>
            <a:chExt cx="2008800" cy="146100"/>
          </a:xfrm>
        </p:grpSpPr>
        <p:sp>
          <p:nvSpPr>
            <p:cNvPr id="4" name="Google Shape;3461;p110">
              <a:extLst>
                <a:ext uri="{FF2B5EF4-FFF2-40B4-BE49-F238E27FC236}">
                  <a16:creationId xmlns:a16="http://schemas.microsoft.com/office/drawing/2014/main" id="{6C43F47D-B67B-2E2A-379C-006A7C537BAE}"/>
                </a:ext>
              </a:extLst>
            </p:cNvPr>
            <p:cNvSpPr/>
            <p:nvPr/>
          </p:nvSpPr>
          <p:spPr>
            <a:xfrm>
              <a:off x="847125" y="3296850"/>
              <a:ext cx="2008800" cy="1461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" name="Google Shape;3462;p110">
              <a:extLst>
                <a:ext uri="{FF2B5EF4-FFF2-40B4-BE49-F238E27FC236}">
                  <a16:creationId xmlns:a16="http://schemas.microsoft.com/office/drawing/2014/main" id="{6C661139-429B-90B8-FE5B-6889B0B330C4}"/>
                </a:ext>
              </a:extLst>
            </p:cNvPr>
            <p:cNvGrpSpPr/>
            <p:nvPr/>
          </p:nvGrpSpPr>
          <p:grpSpPr>
            <a:xfrm rot="10800000" flipH="1">
              <a:off x="878209" y="3322949"/>
              <a:ext cx="429322" cy="93999"/>
              <a:chOff x="5795037" y="809024"/>
              <a:chExt cx="431653" cy="94500"/>
            </a:xfrm>
          </p:grpSpPr>
          <p:sp>
            <p:nvSpPr>
              <p:cNvPr id="6" name="Google Shape;3463;p110">
                <a:extLst>
                  <a:ext uri="{FF2B5EF4-FFF2-40B4-BE49-F238E27FC236}">
                    <a16:creationId xmlns:a16="http://schemas.microsoft.com/office/drawing/2014/main" id="{A7D6E598-EEF0-04D9-2BD6-2CA02CA72F9D}"/>
                  </a:ext>
                </a:extLst>
              </p:cNvPr>
              <p:cNvSpPr/>
              <p:nvPr/>
            </p:nvSpPr>
            <p:spPr>
              <a:xfrm>
                <a:off x="5795037" y="809024"/>
                <a:ext cx="94500" cy="945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rgbClr val="5352EE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" name="Google Shape;3464;p110">
                <a:extLst>
                  <a:ext uri="{FF2B5EF4-FFF2-40B4-BE49-F238E27FC236}">
                    <a16:creationId xmlns:a16="http://schemas.microsoft.com/office/drawing/2014/main" id="{6A34DD75-C2C0-D36C-4D48-76AD5D6867F1}"/>
                  </a:ext>
                </a:extLst>
              </p:cNvPr>
              <p:cNvSpPr/>
              <p:nvPr/>
            </p:nvSpPr>
            <p:spPr>
              <a:xfrm>
                <a:off x="5963614" y="809024"/>
                <a:ext cx="94500" cy="945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rgbClr val="5352EE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" name="Google Shape;3465;p110">
                <a:extLst>
                  <a:ext uri="{FF2B5EF4-FFF2-40B4-BE49-F238E27FC236}">
                    <a16:creationId xmlns:a16="http://schemas.microsoft.com/office/drawing/2014/main" id="{E967D98C-AD6C-F19A-7252-5B4E5BB3248E}"/>
                  </a:ext>
                </a:extLst>
              </p:cNvPr>
              <p:cNvSpPr/>
              <p:nvPr/>
            </p:nvSpPr>
            <p:spPr>
              <a:xfrm>
                <a:off x="6132190" y="809024"/>
                <a:ext cx="94500" cy="945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rgbClr val="5352EE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9" name="Picture 6" descr="Duck happy Blank Template - Imgflip">
            <a:extLst>
              <a:ext uri="{FF2B5EF4-FFF2-40B4-BE49-F238E27FC236}">
                <a16:creationId xmlns:a16="http://schemas.microsoft.com/office/drawing/2014/main" id="{D077CEA6-62C3-F09F-2BDE-F688FF1B02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1450" y="731196"/>
            <a:ext cx="2718873" cy="1529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7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3" name="Google Shape;1463;p75"/>
          <p:cNvSpPr txBox="1">
            <a:spLocks noGrp="1"/>
          </p:cNvSpPr>
          <p:nvPr>
            <p:ph type="title"/>
          </p:nvPr>
        </p:nvSpPr>
        <p:spPr>
          <a:xfrm>
            <a:off x="425876" y="581291"/>
            <a:ext cx="396277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Premenné</a:t>
            </a:r>
            <a:endParaRPr dirty="0"/>
          </a:p>
        </p:txBody>
      </p:sp>
      <p:sp>
        <p:nvSpPr>
          <p:cNvPr id="1465" name="Google Shape;1465;p75"/>
          <p:cNvSpPr/>
          <p:nvPr/>
        </p:nvSpPr>
        <p:spPr>
          <a:xfrm rot="5400000">
            <a:off x="62125" y="2453700"/>
            <a:ext cx="963600" cy="2361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6" name="Google Shape;1466;p75">
            <a:hlinkClick r:id="" action="ppaction://hlinkshowjump?jump=previousslide"/>
          </p:cNvPr>
          <p:cNvSpPr/>
          <p:nvPr/>
        </p:nvSpPr>
        <p:spPr>
          <a:xfrm>
            <a:off x="465662" y="2271250"/>
            <a:ext cx="156300" cy="135300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7" name="Google Shape;1467;p75">
            <a:hlinkClick r:id="" action="ppaction://hlinkshowjump?jump=nextslide"/>
          </p:cNvPr>
          <p:cNvSpPr/>
          <p:nvPr/>
        </p:nvSpPr>
        <p:spPr>
          <a:xfrm rot="10800000" flipH="1">
            <a:off x="465315" y="2737050"/>
            <a:ext cx="157200" cy="135600"/>
          </a:xfrm>
          <a:prstGeom prst="triangle">
            <a:avLst>
              <a:gd name="adj" fmla="val 50000"/>
            </a:avLst>
          </a:prstGeom>
          <a:solidFill>
            <a:schemeClr val="accent3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8" name="Google Shape;1468;p75">
            <a:hlinkClick r:id="" action="ppaction://noaction"/>
          </p:cNvPr>
          <p:cNvSpPr/>
          <p:nvPr/>
        </p:nvSpPr>
        <p:spPr>
          <a:xfrm rot="5400000">
            <a:off x="465301" y="2493168"/>
            <a:ext cx="157103" cy="157157"/>
          </a:xfrm>
          <a:custGeom>
            <a:avLst/>
            <a:gdLst/>
            <a:ahLst/>
            <a:cxnLst/>
            <a:rect l="l" t="t" r="r" b="b"/>
            <a:pathLst>
              <a:path w="21411" h="21411" extrusionOk="0">
                <a:moveTo>
                  <a:pt x="10568" y="6574"/>
                </a:moveTo>
                <a:cubicBezTo>
                  <a:pt x="12851" y="6574"/>
                  <a:pt x="14563" y="8560"/>
                  <a:pt x="14563" y="10842"/>
                </a:cubicBezTo>
                <a:cubicBezTo>
                  <a:pt x="14563" y="12851"/>
                  <a:pt x="12851" y="14837"/>
                  <a:pt x="10568" y="14837"/>
                </a:cubicBezTo>
                <a:cubicBezTo>
                  <a:pt x="8286" y="14837"/>
                  <a:pt x="6574" y="12851"/>
                  <a:pt x="6574" y="10842"/>
                </a:cubicBezTo>
                <a:cubicBezTo>
                  <a:pt x="6574" y="8560"/>
                  <a:pt x="8286" y="6574"/>
                  <a:pt x="10568" y="6574"/>
                </a:cubicBezTo>
                <a:close/>
                <a:moveTo>
                  <a:pt x="8560" y="0"/>
                </a:moveTo>
                <a:lnTo>
                  <a:pt x="8560" y="2009"/>
                </a:lnTo>
                <a:cubicBezTo>
                  <a:pt x="7715" y="2283"/>
                  <a:pt x="6848" y="2580"/>
                  <a:pt x="6003" y="3150"/>
                </a:cubicBezTo>
                <a:lnTo>
                  <a:pt x="4565" y="1712"/>
                </a:lnTo>
                <a:lnTo>
                  <a:pt x="1712" y="4565"/>
                </a:lnTo>
                <a:lnTo>
                  <a:pt x="3150" y="6277"/>
                </a:lnTo>
                <a:cubicBezTo>
                  <a:pt x="2580" y="6848"/>
                  <a:pt x="2283" y="7715"/>
                  <a:pt x="2009" y="8560"/>
                </a:cubicBezTo>
                <a:lnTo>
                  <a:pt x="0" y="8560"/>
                </a:lnTo>
                <a:lnTo>
                  <a:pt x="0" y="12851"/>
                </a:lnTo>
                <a:lnTo>
                  <a:pt x="2009" y="12851"/>
                </a:lnTo>
                <a:cubicBezTo>
                  <a:pt x="2283" y="13695"/>
                  <a:pt x="2580" y="14563"/>
                  <a:pt x="3150" y="15407"/>
                </a:cubicBezTo>
                <a:lnTo>
                  <a:pt x="1712" y="16845"/>
                </a:lnTo>
                <a:lnTo>
                  <a:pt x="4565" y="19698"/>
                </a:lnTo>
                <a:lnTo>
                  <a:pt x="6003" y="18260"/>
                </a:lnTo>
                <a:cubicBezTo>
                  <a:pt x="6848" y="18831"/>
                  <a:pt x="7715" y="19128"/>
                  <a:pt x="8560" y="19402"/>
                </a:cubicBezTo>
                <a:lnTo>
                  <a:pt x="8560" y="21410"/>
                </a:lnTo>
                <a:lnTo>
                  <a:pt x="12554" y="21410"/>
                </a:lnTo>
                <a:lnTo>
                  <a:pt x="12851" y="19402"/>
                </a:lnTo>
                <a:cubicBezTo>
                  <a:pt x="13696" y="19128"/>
                  <a:pt x="14563" y="18831"/>
                  <a:pt x="15134" y="18260"/>
                </a:cubicBezTo>
                <a:lnTo>
                  <a:pt x="16845" y="19698"/>
                </a:lnTo>
                <a:lnTo>
                  <a:pt x="19699" y="16845"/>
                </a:lnTo>
                <a:lnTo>
                  <a:pt x="18261" y="15407"/>
                </a:lnTo>
                <a:cubicBezTo>
                  <a:pt x="18831" y="14563"/>
                  <a:pt x="19128" y="13695"/>
                  <a:pt x="19128" y="12851"/>
                </a:cubicBezTo>
                <a:lnTo>
                  <a:pt x="21410" y="12851"/>
                </a:lnTo>
                <a:lnTo>
                  <a:pt x="21410" y="8560"/>
                </a:lnTo>
                <a:lnTo>
                  <a:pt x="19128" y="8560"/>
                </a:lnTo>
                <a:cubicBezTo>
                  <a:pt x="19128" y="7715"/>
                  <a:pt x="18831" y="6848"/>
                  <a:pt x="18261" y="6277"/>
                </a:cubicBezTo>
                <a:lnTo>
                  <a:pt x="19699" y="4565"/>
                </a:lnTo>
                <a:lnTo>
                  <a:pt x="16845" y="1712"/>
                </a:lnTo>
                <a:lnTo>
                  <a:pt x="15134" y="3150"/>
                </a:lnTo>
                <a:cubicBezTo>
                  <a:pt x="14563" y="2580"/>
                  <a:pt x="13696" y="2283"/>
                  <a:pt x="12851" y="2009"/>
                </a:cubicBezTo>
                <a:lnTo>
                  <a:pt x="1255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dk1">
                <a:alpha val="52000"/>
              </a:schemeClr>
            </a:outerShdw>
            <a:reflection stA="4000" endPos="54000" dist="47625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1473;p75">
            <a:extLst>
              <a:ext uri="{FF2B5EF4-FFF2-40B4-BE49-F238E27FC236}">
                <a16:creationId xmlns:a16="http://schemas.microsoft.com/office/drawing/2014/main" id="{DC73E1F7-1AE3-EDD2-0F68-2BF35D43B8C1}"/>
              </a:ext>
            </a:extLst>
          </p:cNvPr>
          <p:cNvSpPr/>
          <p:nvPr/>
        </p:nvSpPr>
        <p:spPr>
          <a:xfrm>
            <a:off x="701374" y="1218974"/>
            <a:ext cx="3687272" cy="3589702"/>
          </a:xfrm>
          <a:custGeom>
            <a:avLst/>
            <a:gdLst/>
            <a:ahLst/>
            <a:cxnLst/>
            <a:rect l="l" t="t" r="r" b="b"/>
            <a:pathLst>
              <a:path w="227201" h="146340" extrusionOk="0">
                <a:moveTo>
                  <a:pt x="3616" y="0"/>
                </a:moveTo>
                <a:cubicBezTo>
                  <a:pt x="1622" y="0"/>
                  <a:pt x="0" y="1623"/>
                  <a:pt x="0" y="3617"/>
                </a:cubicBezTo>
                <a:lnTo>
                  <a:pt x="0" y="142723"/>
                </a:lnTo>
                <a:cubicBezTo>
                  <a:pt x="0" y="144717"/>
                  <a:pt x="1622" y="146340"/>
                  <a:pt x="3616" y="146340"/>
                </a:cubicBezTo>
                <a:lnTo>
                  <a:pt x="223584" y="146340"/>
                </a:lnTo>
                <a:cubicBezTo>
                  <a:pt x="225577" y="146340"/>
                  <a:pt x="227201" y="144717"/>
                  <a:pt x="227201" y="142723"/>
                </a:cubicBezTo>
                <a:lnTo>
                  <a:pt x="227201" y="3617"/>
                </a:lnTo>
                <a:cubicBezTo>
                  <a:pt x="227201" y="1623"/>
                  <a:pt x="225577" y="0"/>
                  <a:pt x="22358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ffectLst>
            <a:outerShdw blurRad="57150" dist="19050" dir="5400000" algn="bl" rotWithShape="0">
              <a:schemeClr val="dk1">
                <a:alpha val="14000"/>
              </a:schemeClr>
            </a:outerShdw>
            <a:reflection stA="5000" endPos="18000" dist="47625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6" name="Google Shape;1474;p75">
            <a:extLst>
              <a:ext uri="{FF2B5EF4-FFF2-40B4-BE49-F238E27FC236}">
                <a16:creationId xmlns:a16="http://schemas.microsoft.com/office/drawing/2014/main" id="{681DC04C-41C2-9283-A45D-ADA57CF40104}"/>
              </a:ext>
            </a:extLst>
          </p:cNvPr>
          <p:cNvGrpSpPr/>
          <p:nvPr/>
        </p:nvGrpSpPr>
        <p:grpSpPr>
          <a:xfrm>
            <a:off x="592816" y="1251627"/>
            <a:ext cx="2650583" cy="228521"/>
            <a:chOff x="1213361" y="575225"/>
            <a:chExt cx="5184050" cy="412450"/>
          </a:xfrm>
        </p:grpSpPr>
        <p:sp>
          <p:nvSpPr>
            <p:cNvPr id="7" name="Google Shape;1475;p75">
              <a:extLst>
                <a:ext uri="{FF2B5EF4-FFF2-40B4-BE49-F238E27FC236}">
                  <a16:creationId xmlns:a16="http://schemas.microsoft.com/office/drawing/2014/main" id="{D3796F74-4E14-14A0-5B13-9A09BBAB7F1D}"/>
                </a:ext>
              </a:extLst>
            </p:cNvPr>
            <p:cNvSpPr/>
            <p:nvPr/>
          </p:nvSpPr>
          <p:spPr>
            <a:xfrm>
              <a:off x="1213361" y="786800"/>
              <a:ext cx="5184050" cy="200875"/>
            </a:xfrm>
            <a:custGeom>
              <a:avLst/>
              <a:gdLst/>
              <a:ahLst/>
              <a:cxnLst/>
              <a:rect l="l" t="t" r="r" b="b"/>
              <a:pathLst>
                <a:path w="207362" h="8035" extrusionOk="0">
                  <a:moveTo>
                    <a:pt x="4007" y="0"/>
                  </a:moveTo>
                  <a:cubicBezTo>
                    <a:pt x="1799" y="0"/>
                    <a:pt x="1" y="1798"/>
                    <a:pt x="1" y="4008"/>
                  </a:cubicBezTo>
                  <a:cubicBezTo>
                    <a:pt x="1" y="6236"/>
                    <a:pt x="1799" y="8034"/>
                    <a:pt x="4007" y="8034"/>
                  </a:cubicBezTo>
                  <a:lnTo>
                    <a:pt x="203335" y="8034"/>
                  </a:lnTo>
                  <a:cubicBezTo>
                    <a:pt x="205563" y="8034"/>
                    <a:pt x="207361" y="6236"/>
                    <a:pt x="207361" y="4008"/>
                  </a:cubicBezTo>
                  <a:cubicBezTo>
                    <a:pt x="207361" y="1798"/>
                    <a:pt x="205563" y="0"/>
                    <a:pt x="203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000"/>
                </a:schemeClr>
              </a:outerShdw>
              <a:reflection stA="5000" endPos="12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476;p75">
              <a:extLst>
                <a:ext uri="{FF2B5EF4-FFF2-40B4-BE49-F238E27FC236}">
                  <a16:creationId xmlns:a16="http://schemas.microsoft.com/office/drawing/2014/main" id="{461A8E79-89DC-148D-A413-6B9AB41485DE}"/>
                </a:ext>
              </a:extLst>
            </p:cNvPr>
            <p:cNvSpPr/>
            <p:nvPr/>
          </p:nvSpPr>
          <p:spPr>
            <a:xfrm>
              <a:off x="1481225" y="575225"/>
              <a:ext cx="91425" cy="91375"/>
            </a:xfrm>
            <a:custGeom>
              <a:avLst/>
              <a:gdLst/>
              <a:ahLst/>
              <a:cxnLst/>
              <a:rect l="l" t="t" r="r" b="b"/>
              <a:pathLst>
                <a:path w="3657" h="3655" extrusionOk="0">
                  <a:moveTo>
                    <a:pt x="1838" y="1"/>
                  </a:moveTo>
                  <a:cubicBezTo>
                    <a:pt x="821" y="1"/>
                    <a:pt x="0" y="822"/>
                    <a:pt x="0" y="1838"/>
                  </a:cubicBezTo>
                  <a:cubicBezTo>
                    <a:pt x="0" y="2834"/>
                    <a:pt x="821" y="3655"/>
                    <a:pt x="1838" y="3655"/>
                  </a:cubicBezTo>
                  <a:cubicBezTo>
                    <a:pt x="2835" y="3655"/>
                    <a:pt x="3656" y="2834"/>
                    <a:pt x="3656" y="1838"/>
                  </a:cubicBezTo>
                  <a:cubicBezTo>
                    <a:pt x="3656" y="822"/>
                    <a:pt x="2835" y="1"/>
                    <a:pt x="183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000"/>
                </a:schemeClr>
              </a:outerShdw>
              <a:reflection stA="5000" endPos="12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477;p75">
              <a:extLst>
                <a:ext uri="{FF2B5EF4-FFF2-40B4-BE49-F238E27FC236}">
                  <a16:creationId xmlns:a16="http://schemas.microsoft.com/office/drawing/2014/main" id="{C7B979B1-7E14-C9D5-CE73-C38A34BADE3F}"/>
                </a:ext>
              </a:extLst>
            </p:cNvPr>
            <p:cNvSpPr/>
            <p:nvPr/>
          </p:nvSpPr>
          <p:spPr>
            <a:xfrm>
              <a:off x="1663500" y="575225"/>
              <a:ext cx="91400" cy="91375"/>
            </a:xfrm>
            <a:custGeom>
              <a:avLst/>
              <a:gdLst/>
              <a:ahLst/>
              <a:cxnLst/>
              <a:rect l="l" t="t" r="r" b="b"/>
              <a:pathLst>
                <a:path w="3656" h="3655" extrusionOk="0">
                  <a:moveTo>
                    <a:pt x="1838" y="1"/>
                  </a:moveTo>
                  <a:cubicBezTo>
                    <a:pt x="822" y="1"/>
                    <a:pt x="1" y="822"/>
                    <a:pt x="1" y="1838"/>
                  </a:cubicBezTo>
                  <a:cubicBezTo>
                    <a:pt x="1" y="2834"/>
                    <a:pt x="822" y="3655"/>
                    <a:pt x="1838" y="3655"/>
                  </a:cubicBezTo>
                  <a:cubicBezTo>
                    <a:pt x="2834" y="3655"/>
                    <a:pt x="3655" y="2834"/>
                    <a:pt x="3655" y="1838"/>
                  </a:cubicBezTo>
                  <a:cubicBezTo>
                    <a:pt x="3655" y="822"/>
                    <a:pt x="2834" y="1"/>
                    <a:pt x="183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000"/>
                </a:schemeClr>
              </a:outerShdw>
              <a:reflection stA="5000" endPos="12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478;p75">
              <a:extLst>
                <a:ext uri="{FF2B5EF4-FFF2-40B4-BE49-F238E27FC236}">
                  <a16:creationId xmlns:a16="http://schemas.microsoft.com/office/drawing/2014/main" id="{0CA36EE8-E72F-39E3-3C2E-40C6C6A34A21}"/>
                </a:ext>
              </a:extLst>
            </p:cNvPr>
            <p:cNvSpPr/>
            <p:nvPr/>
          </p:nvSpPr>
          <p:spPr>
            <a:xfrm>
              <a:off x="1323786" y="858650"/>
              <a:ext cx="2208200" cy="57175"/>
            </a:xfrm>
            <a:custGeom>
              <a:avLst/>
              <a:gdLst/>
              <a:ahLst/>
              <a:cxnLst/>
              <a:rect l="l" t="t" r="r" b="b"/>
              <a:pathLst>
                <a:path w="88328" h="2287" extrusionOk="0">
                  <a:moveTo>
                    <a:pt x="1153" y="0"/>
                  </a:moveTo>
                  <a:cubicBezTo>
                    <a:pt x="509" y="0"/>
                    <a:pt x="1" y="508"/>
                    <a:pt x="1" y="1134"/>
                  </a:cubicBezTo>
                  <a:cubicBezTo>
                    <a:pt x="1" y="1778"/>
                    <a:pt x="509" y="2286"/>
                    <a:pt x="1153" y="2286"/>
                  </a:cubicBezTo>
                  <a:lnTo>
                    <a:pt x="87175" y="2286"/>
                  </a:lnTo>
                  <a:cubicBezTo>
                    <a:pt x="87819" y="2286"/>
                    <a:pt x="88328" y="1778"/>
                    <a:pt x="88328" y="1134"/>
                  </a:cubicBezTo>
                  <a:cubicBezTo>
                    <a:pt x="88328" y="508"/>
                    <a:pt x="87819" y="0"/>
                    <a:pt x="8717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000"/>
                </a:schemeClr>
              </a:outerShdw>
              <a:reflection stA="5000" endPos="12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479;p75">
              <a:extLst>
                <a:ext uri="{FF2B5EF4-FFF2-40B4-BE49-F238E27FC236}">
                  <a16:creationId xmlns:a16="http://schemas.microsoft.com/office/drawing/2014/main" id="{404E1306-6D7F-AE4C-3EA9-DE7F4BBB7432}"/>
                </a:ext>
              </a:extLst>
            </p:cNvPr>
            <p:cNvSpPr/>
            <p:nvPr/>
          </p:nvSpPr>
          <p:spPr>
            <a:xfrm>
              <a:off x="3676611" y="858650"/>
              <a:ext cx="927000" cy="57175"/>
            </a:xfrm>
            <a:custGeom>
              <a:avLst/>
              <a:gdLst/>
              <a:ahLst/>
              <a:cxnLst/>
              <a:rect l="l" t="t" r="r" b="b"/>
              <a:pathLst>
                <a:path w="37080" h="2287" extrusionOk="0">
                  <a:moveTo>
                    <a:pt x="1154" y="0"/>
                  </a:moveTo>
                  <a:cubicBezTo>
                    <a:pt x="529" y="0"/>
                    <a:pt x="0" y="508"/>
                    <a:pt x="0" y="1134"/>
                  </a:cubicBezTo>
                  <a:cubicBezTo>
                    <a:pt x="0" y="1778"/>
                    <a:pt x="529" y="2286"/>
                    <a:pt x="1154" y="2286"/>
                  </a:cubicBezTo>
                  <a:lnTo>
                    <a:pt x="35925" y="2286"/>
                  </a:lnTo>
                  <a:cubicBezTo>
                    <a:pt x="36551" y="2286"/>
                    <a:pt x="37079" y="1778"/>
                    <a:pt x="37079" y="1134"/>
                  </a:cubicBezTo>
                  <a:cubicBezTo>
                    <a:pt x="37079" y="508"/>
                    <a:pt x="36551" y="0"/>
                    <a:pt x="3592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000"/>
                </a:schemeClr>
              </a:outerShdw>
              <a:reflection stA="5000" endPos="12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" name="Google Shape;1464;p75">
            <a:extLst>
              <a:ext uri="{FF2B5EF4-FFF2-40B4-BE49-F238E27FC236}">
                <a16:creationId xmlns:a16="http://schemas.microsoft.com/office/drawing/2014/main" id="{FEFE0253-EF1B-A9C9-4A9F-CD1DC12CF3ED}"/>
              </a:ext>
            </a:extLst>
          </p:cNvPr>
          <p:cNvSpPr txBox="1">
            <a:spLocks/>
          </p:cNvSpPr>
          <p:nvPr/>
        </p:nvSpPr>
        <p:spPr>
          <a:xfrm>
            <a:off x="701374" y="1506691"/>
            <a:ext cx="3691101" cy="30937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6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9pPr>
          </a:lstStyle>
          <a:p>
            <a:pPr marL="311150" indent="-285750" algn="l">
              <a:buClr>
                <a:schemeClr val="tx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sk-SK" b="1" dirty="0">
                <a:solidFill>
                  <a:schemeClr val="tx2">
                    <a:lumMod val="75000"/>
                  </a:schemeClr>
                </a:solidFill>
              </a:rPr>
              <a:t>$GLOBALS – </a:t>
            </a:r>
            <a:r>
              <a:rPr lang="sk-SK" dirty="0">
                <a:solidFill>
                  <a:schemeClr val="tx2">
                    <a:lumMod val="75000"/>
                  </a:schemeClr>
                </a:solidFill>
              </a:rPr>
              <a:t>uchováva všetky používateľom definované globálne premenné. Názvy globálnych premenných fungujú ako kľúče k ich hodnotám,</a:t>
            </a:r>
          </a:p>
          <a:p>
            <a:pPr marL="311150" indent="-285750" algn="l">
              <a:buClr>
                <a:schemeClr val="tx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sk-SK" b="1" dirty="0">
                <a:solidFill>
                  <a:schemeClr val="tx2">
                    <a:lumMod val="75000"/>
                  </a:schemeClr>
                </a:solidFill>
              </a:rPr>
              <a:t>$_SERVER – </a:t>
            </a:r>
            <a:r>
              <a:rPr lang="sk-SK" dirty="0">
                <a:solidFill>
                  <a:schemeClr val="tx2">
                    <a:lumMod val="75000"/>
                  </a:schemeClr>
                </a:solidFill>
              </a:rPr>
              <a:t>obsahuje údaje o hlavičkách, skriptoch, cestách a umiestnení skriptov – čiže všetky informácie o prostredí, na ktorom beží náš PHP skript. Tieto informácie si vieme vytiahnuť pomocou definovaných premenných. Zoznam všetkých nájdete tu:</a:t>
            </a:r>
          </a:p>
          <a:p>
            <a:pPr marL="25400" indent="0" algn="l">
              <a:buClr>
                <a:schemeClr val="tx2">
                  <a:lumMod val="75000"/>
                </a:schemeClr>
              </a:buClr>
            </a:pPr>
            <a:r>
              <a:rPr lang="sk-SK" u="sng" dirty="0" err="1">
                <a:solidFill>
                  <a:schemeClr val="tx2">
                    <a:lumMod val="75000"/>
                  </a:schemeClr>
                </a:solidFill>
              </a:rPr>
              <a:t>https</a:t>
            </a:r>
            <a:r>
              <a:rPr lang="sk-SK" u="sng" dirty="0">
                <a:solidFill>
                  <a:schemeClr val="tx2">
                    <a:lumMod val="75000"/>
                  </a:schemeClr>
                </a:solidFill>
              </a:rPr>
              <a:t>://</a:t>
            </a:r>
            <a:r>
              <a:rPr lang="sk-SK" u="sng" dirty="0" err="1">
                <a:solidFill>
                  <a:schemeClr val="tx2">
                    <a:lumMod val="75000"/>
                  </a:schemeClr>
                </a:solidFill>
              </a:rPr>
              <a:t>www.php.net</a:t>
            </a:r>
            <a:r>
              <a:rPr lang="sk-SK" u="sng" dirty="0">
                <a:solidFill>
                  <a:schemeClr val="tx2">
                    <a:lumMod val="75000"/>
                  </a:schemeClr>
                </a:solidFill>
              </a:rPr>
              <a:t>/</a:t>
            </a:r>
            <a:r>
              <a:rPr lang="sk-SK" u="sng" dirty="0" err="1">
                <a:solidFill>
                  <a:schemeClr val="tx2">
                    <a:lumMod val="75000"/>
                  </a:schemeClr>
                </a:solidFill>
              </a:rPr>
              <a:t>manual</a:t>
            </a:r>
            <a:r>
              <a:rPr lang="sk-SK" u="sng" dirty="0">
                <a:solidFill>
                  <a:schemeClr val="tx2">
                    <a:lumMod val="75000"/>
                  </a:schemeClr>
                </a:solidFill>
              </a:rPr>
              <a:t>/</a:t>
            </a:r>
            <a:r>
              <a:rPr lang="sk-SK" u="sng" dirty="0" err="1">
                <a:solidFill>
                  <a:schemeClr val="tx2">
                    <a:lumMod val="75000"/>
                  </a:schemeClr>
                </a:solidFill>
              </a:rPr>
              <a:t>en</a:t>
            </a:r>
            <a:r>
              <a:rPr lang="sk-SK" u="sng" dirty="0">
                <a:solidFill>
                  <a:schemeClr val="tx2">
                    <a:lumMod val="75000"/>
                  </a:schemeClr>
                </a:solidFill>
              </a:rPr>
              <a:t>/</a:t>
            </a:r>
            <a:r>
              <a:rPr lang="sk-SK" u="sng" dirty="0" err="1">
                <a:solidFill>
                  <a:schemeClr val="tx2">
                    <a:lumMod val="75000"/>
                  </a:schemeClr>
                </a:solidFill>
              </a:rPr>
              <a:t>language.variables.superglobals.php</a:t>
            </a:r>
            <a:endParaRPr lang="sk-SK" u="sng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" name="Google Shape;1473;p75">
            <a:extLst>
              <a:ext uri="{FF2B5EF4-FFF2-40B4-BE49-F238E27FC236}">
                <a16:creationId xmlns:a16="http://schemas.microsoft.com/office/drawing/2014/main" id="{8B394ED3-419E-9F6E-0062-E7EAEA46D3CB}"/>
              </a:ext>
            </a:extLst>
          </p:cNvPr>
          <p:cNvSpPr/>
          <p:nvPr/>
        </p:nvSpPr>
        <p:spPr>
          <a:xfrm>
            <a:off x="4440744" y="443079"/>
            <a:ext cx="4353987" cy="2357675"/>
          </a:xfrm>
          <a:custGeom>
            <a:avLst/>
            <a:gdLst/>
            <a:ahLst/>
            <a:cxnLst/>
            <a:rect l="l" t="t" r="r" b="b"/>
            <a:pathLst>
              <a:path w="227201" h="146340" extrusionOk="0">
                <a:moveTo>
                  <a:pt x="3616" y="0"/>
                </a:moveTo>
                <a:cubicBezTo>
                  <a:pt x="1622" y="0"/>
                  <a:pt x="0" y="1623"/>
                  <a:pt x="0" y="3617"/>
                </a:cubicBezTo>
                <a:lnTo>
                  <a:pt x="0" y="142723"/>
                </a:lnTo>
                <a:cubicBezTo>
                  <a:pt x="0" y="144717"/>
                  <a:pt x="1622" y="146340"/>
                  <a:pt x="3616" y="146340"/>
                </a:cubicBezTo>
                <a:lnTo>
                  <a:pt x="223584" y="146340"/>
                </a:lnTo>
                <a:cubicBezTo>
                  <a:pt x="225577" y="146340"/>
                  <a:pt x="227201" y="144717"/>
                  <a:pt x="227201" y="142723"/>
                </a:cubicBezTo>
                <a:lnTo>
                  <a:pt x="227201" y="3617"/>
                </a:lnTo>
                <a:cubicBezTo>
                  <a:pt x="227201" y="1623"/>
                  <a:pt x="225577" y="0"/>
                  <a:pt x="22358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ffectLst>
            <a:outerShdw blurRad="57150" dist="19050" dir="5400000" algn="bl" rotWithShape="0">
              <a:schemeClr val="dk1">
                <a:alpha val="14000"/>
              </a:schemeClr>
            </a:outerShdw>
            <a:reflection stA="5000" endPos="18000" dist="47625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5" name="Obrázok 4" descr="Obrázok, na ktorom je text, snímka obrazovky, písmo, číslo&#10;&#10;Automaticky generovaný popis">
            <a:extLst>
              <a:ext uri="{FF2B5EF4-FFF2-40B4-BE49-F238E27FC236}">
                <a16:creationId xmlns:a16="http://schemas.microsoft.com/office/drawing/2014/main" id="{64A170D9-D905-5E61-E0C2-847CF4A8EC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1410" y="817914"/>
            <a:ext cx="4353987" cy="1919136"/>
          </a:xfrm>
          <a:prstGeom prst="rect">
            <a:avLst/>
          </a:prstGeom>
        </p:spPr>
      </p:pic>
      <p:grpSp>
        <p:nvGrpSpPr>
          <p:cNvPr id="13" name="Google Shape;1474;p75">
            <a:extLst>
              <a:ext uri="{FF2B5EF4-FFF2-40B4-BE49-F238E27FC236}">
                <a16:creationId xmlns:a16="http://schemas.microsoft.com/office/drawing/2014/main" id="{78A15FC1-A25A-60DE-B8F3-49F535F22DFC}"/>
              </a:ext>
            </a:extLst>
          </p:cNvPr>
          <p:cNvGrpSpPr/>
          <p:nvPr/>
        </p:nvGrpSpPr>
        <p:grpSpPr>
          <a:xfrm>
            <a:off x="4388646" y="556901"/>
            <a:ext cx="2650583" cy="228521"/>
            <a:chOff x="1213361" y="575225"/>
            <a:chExt cx="5184050" cy="412450"/>
          </a:xfrm>
        </p:grpSpPr>
        <p:sp>
          <p:nvSpPr>
            <p:cNvPr id="14" name="Google Shape;1475;p75">
              <a:extLst>
                <a:ext uri="{FF2B5EF4-FFF2-40B4-BE49-F238E27FC236}">
                  <a16:creationId xmlns:a16="http://schemas.microsoft.com/office/drawing/2014/main" id="{802048BE-441C-45F1-7299-D26E42F9AA6D}"/>
                </a:ext>
              </a:extLst>
            </p:cNvPr>
            <p:cNvSpPr/>
            <p:nvPr/>
          </p:nvSpPr>
          <p:spPr>
            <a:xfrm>
              <a:off x="1213361" y="786800"/>
              <a:ext cx="5184050" cy="200875"/>
            </a:xfrm>
            <a:custGeom>
              <a:avLst/>
              <a:gdLst/>
              <a:ahLst/>
              <a:cxnLst/>
              <a:rect l="l" t="t" r="r" b="b"/>
              <a:pathLst>
                <a:path w="207362" h="8035" extrusionOk="0">
                  <a:moveTo>
                    <a:pt x="4007" y="0"/>
                  </a:moveTo>
                  <a:cubicBezTo>
                    <a:pt x="1799" y="0"/>
                    <a:pt x="1" y="1798"/>
                    <a:pt x="1" y="4008"/>
                  </a:cubicBezTo>
                  <a:cubicBezTo>
                    <a:pt x="1" y="6236"/>
                    <a:pt x="1799" y="8034"/>
                    <a:pt x="4007" y="8034"/>
                  </a:cubicBezTo>
                  <a:lnTo>
                    <a:pt x="203335" y="8034"/>
                  </a:lnTo>
                  <a:cubicBezTo>
                    <a:pt x="205563" y="8034"/>
                    <a:pt x="207361" y="6236"/>
                    <a:pt x="207361" y="4008"/>
                  </a:cubicBezTo>
                  <a:cubicBezTo>
                    <a:pt x="207361" y="1798"/>
                    <a:pt x="205563" y="0"/>
                    <a:pt x="203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000"/>
                </a:schemeClr>
              </a:outerShdw>
              <a:reflection stA="5000" endPos="12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476;p75">
              <a:extLst>
                <a:ext uri="{FF2B5EF4-FFF2-40B4-BE49-F238E27FC236}">
                  <a16:creationId xmlns:a16="http://schemas.microsoft.com/office/drawing/2014/main" id="{A8E82F9E-CB66-35F8-033F-B4B53EB5D195}"/>
                </a:ext>
              </a:extLst>
            </p:cNvPr>
            <p:cNvSpPr/>
            <p:nvPr/>
          </p:nvSpPr>
          <p:spPr>
            <a:xfrm>
              <a:off x="1481225" y="575225"/>
              <a:ext cx="91425" cy="91375"/>
            </a:xfrm>
            <a:custGeom>
              <a:avLst/>
              <a:gdLst/>
              <a:ahLst/>
              <a:cxnLst/>
              <a:rect l="l" t="t" r="r" b="b"/>
              <a:pathLst>
                <a:path w="3657" h="3655" extrusionOk="0">
                  <a:moveTo>
                    <a:pt x="1838" y="1"/>
                  </a:moveTo>
                  <a:cubicBezTo>
                    <a:pt x="821" y="1"/>
                    <a:pt x="0" y="822"/>
                    <a:pt x="0" y="1838"/>
                  </a:cubicBezTo>
                  <a:cubicBezTo>
                    <a:pt x="0" y="2834"/>
                    <a:pt x="821" y="3655"/>
                    <a:pt x="1838" y="3655"/>
                  </a:cubicBezTo>
                  <a:cubicBezTo>
                    <a:pt x="2835" y="3655"/>
                    <a:pt x="3656" y="2834"/>
                    <a:pt x="3656" y="1838"/>
                  </a:cubicBezTo>
                  <a:cubicBezTo>
                    <a:pt x="3656" y="822"/>
                    <a:pt x="2835" y="1"/>
                    <a:pt x="183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000"/>
                </a:schemeClr>
              </a:outerShdw>
              <a:reflection stA="5000" endPos="12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477;p75">
              <a:extLst>
                <a:ext uri="{FF2B5EF4-FFF2-40B4-BE49-F238E27FC236}">
                  <a16:creationId xmlns:a16="http://schemas.microsoft.com/office/drawing/2014/main" id="{07952F5F-4335-54FA-A115-31B0F794C175}"/>
                </a:ext>
              </a:extLst>
            </p:cNvPr>
            <p:cNvSpPr/>
            <p:nvPr/>
          </p:nvSpPr>
          <p:spPr>
            <a:xfrm>
              <a:off x="1663500" y="575225"/>
              <a:ext cx="91400" cy="91375"/>
            </a:xfrm>
            <a:custGeom>
              <a:avLst/>
              <a:gdLst/>
              <a:ahLst/>
              <a:cxnLst/>
              <a:rect l="l" t="t" r="r" b="b"/>
              <a:pathLst>
                <a:path w="3656" h="3655" extrusionOk="0">
                  <a:moveTo>
                    <a:pt x="1838" y="1"/>
                  </a:moveTo>
                  <a:cubicBezTo>
                    <a:pt x="822" y="1"/>
                    <a:pt x="1" y="822"/>
                    <a:pt x="1" y="1838"/>
                  </a:cubicBezTo>
                  <a:cubicBezTo>
                    <a:pt x="1" y="2834"/>
                    <a:pt x="822" y="3655"/>
                    <a:pt x="1838" y="3655"/>
                  </a:cubicBezTo>
                  <a:cubicBezTo>
                    <a:pt x="2834" y="3655"/>
                    <a:pt x="3655" y="2834"/>
                    <a:pt x="3655" y="1838"/>
                  </a:cubicBezTo>
                  <a:cubicBezTo>
                    <a:pt x="3655" y="822"/>
                    <a:pt x="2834" y="1"/>
                    <a:pt x="183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000"/>
                </a:schemeClr>
              </a:outerShdw>
              <a:reflection stA="5000" endPos="12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478;p75">
              <a:extLst>
                <a:ext uri="{FF2B5EF4-FFF2-40B4-BE49-F238E27FC236}">
                  <a16:creationId xmlns:a16="http://schemas.microsoft.com/office/drawing/2014/main" id="{C3DF5AAA-5C92-D245-F9D8-2DD150197475}"/>
                </a:ext>
              </a:extLst>
            </p:cNvPr>
            <p:cNvSpPr/>
            <p:nvPr/>
          </p:nvSpPr>
          <p:spPr>
            <a:xfrm>
              <a:off x="1323786" y="858650"/>
              <a:ext cx="2208200" cy="57175"/>
            </a:xfrm>
            <a:custGeom>
              <a:avLst/>
              <a:gdLst/>
              <a:ahLst/>
              <a:cxnLst/>
              <a:rect l="l" t="t" r="r" b="b"/>
              <a:pathLst>
                <a:path w="88328" h="2287" extrusionOk="0">
                  <a:moveTo>
                    <a:pt x="1153" y="0"/>
                  </a:moveTo>
                  <a:cubicBezTo>
                    <a:pt x="509" y="0"/>
                    <a:pt x="1" y="508"/>
                    <a:pt x="1" y="1134"/>
                  </a:cubicBezTo>
                  <a:cubicBezTo>
                    <a:pt x="1" y="1778"/>
                    <a:pt x="509" y="2286"/>
                    <a:pt x="1153" y="2286"/>
                  </a:cubicBezTo>
                  <a:lnTo>
                    <a:pt x="87175" y="2286"/>
                  </a:lnTo>
                  <a:cubicBezTo>
                    <a:pt x="87819" y="2286"/>
                    <a:pt x="88328" y="1778"/>
                    <a:pt x="88328" y="1134"/>
                  </a:cubicBezTo>
                  <a:cubicBezTo>
                    <a:pt x="88328" y="508"/>
                    <a:pt x="87819" y="0"/>
                    <a:pt x="8717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000"/>
                </a:schemeClr>
              </a:outerShdw>
              <a:reflection stA="5000" endPos="12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479;p75">
              <a:extLst>
                <a:ext uri="{FF2B5EF4-FFF2-40B4-BE49-F238E27FC236}">
                  <a16:creationId xmlns:a16="http://schemas.microsoft.com/office/drawing/2014/main" id="{7CC82871-5380-F2C1-D518-8DB43AA34063}"/>
                </a:ext>
              </a:extLst>
            </p:cNvPr>
            <p:cNvSpPr/>
            <p:nvPr/>
          </p:nvSpPr>
          <p:spPr>
            <a:xfrm>
              <a:off x="3676611" y="858650"/>
              <a:ext cx="927000" cy="57175"/>
            </a:xfrm>
            <a:custGeom>
              <a:avLst/>
              <a:gdLst/>
              <a:ahLst/>
              <a:cxnLst/>
              <a:rect l="l" t="t" r="r" b="b"/>
              <a:pathLst>
                <a:path w="37080" h="2287" extrusionOk="0">
                  <a:moveTo>
                    <a:pt x="1154" y="0"/>
                  </a:moveTo>
                  <a:cubicBezTo>
                    <a:pt x="529" y="0"/>
                    <a:pt x="0" y="508"/>
                    <a:pt x="0" y="1134"/>
                  </a:cubicBezTo>
                  <a:cubicBezTo>
                    <a:pt x="0" y="1778"/>
                    <a:pt x="529" y="2286"/>
                    <a:pt x="1154" y="2286"/>
                  </a:cubicBezTo>
                  <a:lnTo>
                    <a:pt x="35925" y="2286"/>
                  </a:lnTo>
                  <a:cubicBezTo>
                    <a:pt x="36551" y="2286"/>
                    <a:pt x="37079" y="1778"/>
                    <a:pt x="37079" y="1134"/>
                  </a:cubicBezTo>
                  <a:cubicBezTo>
                    <a:pt x="37079" y="508"/>
                    <a:pt x="36551" y="0"/>
                    <a:pt x="3592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000"/>
                </a:schemeClr>
              </a:outerShdw>
              <a:reflection stA="5000" endPos="12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1473;p75">
            <a:extLst>
              <a:ext uri="{FF2B5EF4-FFF2-40B4-BE49-F238E27FC236}">
                <a16:creationId xmlns:a16="http://schemas.microsoft.com/office/drawing/2014/main" id="{32A1DCB5-EEE2-FF19-FA00-37350351CF21}"/>
              </a:ext>
            </a:extLst>
          </p:cNvPr>
          <p:cNvSpPr/>
          <p:nvPr/>
        </p:nvSpPr>
        <p:spPr>
          <a:xfrm>
            <a:off x="5303520" y="2571750"/>
            <a:ext cx="3801994" cy="2586679"/>
          </a:xfrm>
          <a:custGeom>
            <a:avLst/>
            <a:gdLst/>
            <a:ahLst/>
            <a:cxnLst/>
            <a:rect l="l" t="t" r="r" b="b"/>
            <a:pathLst>
              <a:path w="227201" h="146340" extrusionOk="0">
                <a:moveTo>
                  <a:pt x="3616" y="0"/>
                </a:moveTo>
                <a:cubicBezTo>
                  <a:pt x="1622" y="0"/>
                  <a:pt x="0" y="1623"/>
                  <a:pt x="0" y="3617"/>
                </a:cubicBezTo>
                <a:lnTo>
                  <a:pt x="0" y="142723"/>
                </a:lnTo>
                <a:cubicBezTo>
                  <a:pt x="0" y="144717"/>
                  <a:pt x="1622" y="146340"/>
                  <a:pt x="3616" y="146340"/>
                </a:cubicBezTo>
                <a:lnTo>
                  <a:pt x="223584" y="146340"/>
                </a:lnTo>
                <a:cubicBezTo>
                  <a:pt x="225577" y="146340"/>
                  <a:pt x="227201" y="144717"/>
                  <a:pt x="227201" y="142723"/>
                </a:cubicBezTo>
                <a:lnTo>
                  <a:pt x="227201" y="3617"/>
                </a:lnTo>
                <a:cubicBezTo>
                  <a:pt x="227201" y="1623"/>
                  <a:pt x="225577" y="0"/>
                  <a:pt x="22358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ffectLst>
            <a:outerShdw blurRad="57150" dist="19050" dir="5400000" algn="bl" rotWithShape="0">
              <a:schemeClr val="dk1">
                <a:alpha val="14000"/>
              </a:schemeClr>
            </a:outerShdw>
            <a:reflection stA="5000" endPos="18000" dist="47625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22" name="Obrázok 21" descr="Obrázok, na ktorom je text, snímka obrazovky, písmo&#10;&#10;Automaticky generovaný popis">
            <a:extLst>
              <a:ext uri="{FF2B5EF4-FFF2-40B4-BE49-F238E27FC236}">
                <a16:creationId xmlns:a16="http://schemas.microsoft.com/office/drawing/2014/main" id="{FDF003C0-B9D1-0E5B-DFB2-A4EECB183D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3048" y="2586675"/>
            <a:ext cx="3482938" cy="2571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856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3" name="Google Shape;1463;p75"/>
          <p:cNvSpPr txBox="1">
            <a:spLocks noGrp="1"/>
          </p:cNvSpPr>
          <p:nvPr>
            <p:ph type="title"/>
          </p:nvPr>
        </p:nvSpPr>
        <p:spPr>
          <a:xfrm>
            <a:off x="425876" y="581291"/>
            <a:ext cx="396277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Premenné</a:t>
            </a:r>
            <a:endParaRPr dirty="0"/>
          </a:p>
        </p:txBody>
      </p:sp>
      <p:sp>
        <p:nvSpPr>
          <p:cNvPr id="1465" name="Google Shape;1465;p75"/>
          <p:cNvSpPr/>
          <p:nvPr/>
        </p:nvSpPr>
        <p:spPr>
          <a:xfrm rot="5400000">
            <a:off x="62125" y="2453700"/>
            <a:ext cx="963600" cy="2361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6" name="Google Shape;1466;p75">
            <a:hlinkClick r:id="" action="ppaction://hlinkshowjump?jump=previousslide"/>
          </p:cNvPr>
          <p:cNvSpPr/>
          <p:nvPr/>
        </p:nvSpPr>
        <p:spPr>
          <a:xfrm>
            <a:off x="465662" y="2271250"/>
            <a:ext cx="156300" cy="135300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7" name="Google Shape;1467;p75">
            <a:hlinkClick r:id="" action="ppaction://hlinkshowjump?jump=nextslide"/>
          </p:cNvPr>
          <p:cNvSpPr/>
          <p:nvPr/>
        </p:nvSpPr>
        <p:spPr>
          <a:xfrm rot="10800000" flipH="1">
            <a:off x="465315" y="2737050"/>
            <a:ext cx="157200" cy="135600"/>
          </a:xfrm>
          <a:prstGeom prst="triangle">
            <a:avLst>
              <a:gd name="adj" fmla="val 50000"/>
            </a:avLst>
          </a:prstGeom>
          <a:solidFill>
            <a:schemeClr val="accent3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8" name="Google Shape;1468;p75">
            <a:hlinkClick r:id="" action="ppaction://noaction"/>
          </p:cNvPr>
          <p:cNvSpPr/>
          <p:nvPr/>
        </p:nvSpPr>
        <p:spPr>
          <a:xfrm rot="5400000">
            <a:off x="465301" y="2493168"/>
            <a:ext cx="157103" cy="157157"/>
          </a:xfrm>
          <a:custGeom>
            <a:avLst/>
            <a:gdLst/>
            <a:ahLst/>
            <a:cxnLst/>
            <a:rect l="l" t="t" r="r" b="b"/>
            <a:pathLst>
              <a:path w="21411" h="21411" extrusionOk="0">
                <a:moveTo>
                  <a:pt x="10568" y="6574"/>
                </a:moveTo>
                <a:cubicBezTo>
                  <a:pt x="12851" y="6574"/>
                  <a:pt x="14563" y="8560"/>
                  <a:pt x="14563" y="10842"/>
                </a:cubicBezTo>
                <a:cubicBezTo>
                  <a:pt x="14563" y="12851"/>
                  <a:pt x="12851" y="14837"/>
                  <a:pt x="10568" y="14837"/>
                </a:cubicBezTo>
                <a:cubicBezTo>
                  <a:pt x="8286" y="14837"/>
                  <a:pt x="6574" y="12851"/>
                  <a:pt x="6574" y="10842"/>
                </a:cubicBezTo>
                <a:cubicBezTo>
                  <a:pt x="6574" y="8560"/>
                  <a:pt x="8286" y="6574"/>
                  <a:pt x="10568" y="6574"/>
                </a:cubicBezTo>
                <a:close/>
                <a:moveTo>
                  <a:pt x="8560" y="0"/>
                </a:moveTo>
                <a:lnTo>
                  <a:pt x="8560" y="2009"/>
                </a:lnTo>
                <a:cubicBezTo>
                  <a:pt x="7715" y="2283"/>
                  <a:pt x="6848" y="2580"/>
                  <a:pt x="6003" y="3150"/>
                </a:cubicBezTo>
                <a:lnTo>
                  <a:pt x="4565" y="1712"/>
                </a:lnTo>
                <a:lnTo>
                  <a:pt x="1712" y="4565"/>
                </a:lnTo>
                <a:lnTo>
                  <a:pt x="3150" y="6277"/>
                </a:lnTo>
                <a:cubicBezTo>
                  <a:pt x="2580" y="6848"/>
                  <a:pt x="2283" y="7715"/>
                  <a:pt x="2009" y="8560"/>
                </a:cubicBezTo>
                <a:lnTo>
                  <a:pt x="0" y="8560"/>
                </a:lnTo>
                <a:lnTo>
                  <a:pt x="0" y="12851"/>
                </a:lnTo>
                <a:lnTo>
                  <a:pt x="2009" y="12851"/>
                </a:lnTo>
                <a:cubicBezTo>
                  <a:pt x="2283" y="13695"/>
                  <a:pt x="2580" y="14563"/>
                  <a:pt x="3150" y="15407"/>
                </a:cubicBezTo>
                <a:lnTo>
                  <a:pt x="1712" y="16845"/>
                </a:lnTo>
                <a:lnTo>
                  <a:pt x="4565" y="19698"/>
                </a:lnTo>
                <a:lnTo>
                  <a:pt x="6003" y="18260"/>
                </a:lnTo>
                <a:cubicBezTo>
                  <a:pt x="6848" y="18831"/>
                  <a:pt x="7715" y="19128"/>
                  <a:pt x="8560" y="19402"/>
                </a:cubicBezTo>
                <a:lnTo>
                  <a:pt x="8560" y="21410"/>
                </a:lnTo>
                <a:lnTo>
                  <a:pt x="12554" y="21410"/>
                </a:lnTo>
                <a:lnTo>
                  <a:pt x="12851" y="19402"/>
                </a:lnTo>
                <a:cubicBezTo>
                  <a:pt x="13696" y="19128"/>
                  <a:pt x="14563" y="18831"/>
                  <a:pt x="15134" y="18260"/>
                </a:cubicBezTo>
                <a:lnTo>
                  <a:pt x="16845" y="19698"/>
                </a:lnTo>
                <a:lnTo>
                  <a:pt x="19699" y="16845"/>
                </a:lnTo>
                <a:lnTo>
                  <a:pt x="18261" y="15407"/>
                </a:lnTo>
                <a:cubicBezTo>
                  <a:pt x="18831" y="14563"/>
                  <a:pt x="19128" y="13695"/>
                  <a:pt x="19128" y="12851"/>
                </a:cubicBezTo>
                <a:lnTo>
                  <a:pt x="21410" y="12851"/>
                </a:lnTo>
                <a:lnTo>
                  <a:pt x="21410" y="8560"/>
                </a:lnTo>
                <a:lnTo>
                  <a:pt x="19128" y="8560"/>
                </a:lnTo>
                <a:cubicBezTo>
                  <a:pt x="19128" y="7715"/>
                  <a:pt x="18831" y="6848"/>
                  <a:pt x="18261" y="6277"/>
                </a:cubicBezTo>
                <a:lnTo>
                  <a:pt x="19699" y="4565"/>
                </a:lnTo>
                <a:lnTo>
                  <a:pt x="16845" y="1712"/>
                </a:lnTo>
                <a:lnTo>
                  <a:pt x="15134" y="3150"/>
                </a:lnTo>
                <a:cubicBezTo>
                  <a:pt x="14563" y="2580"/>
                  <a:pt x="13696" y="2283"/>
                  <a:pt x="12851" y="2009"/>
                </a:cubicBezTo>
                <a:lnTo>
                  <a:pt x="1255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dk1">
                <a:alpha val="52000"/>
              </a:schemeClr>
            </a:outerShdw>
            <a:reflection stA="4000" endPos="54000" dist="47625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1473;p75">
            <a:extLst>
              <a:ext uri="{FF2B5EF4-FFF2-40B4-BE49-F238E27FC236}">
                <a16:creationId xmlns:a16="http://schemas.microsoft.com/office/drawing/2014/main" id="{DC73E1F7-1AE3-EDD2-0F68-2BF35D43B8C1}"/>
              </a:ext>
            </a:extLst>
          </p:cNvPr>
          <p:cNvSpPr/>
          <p:nvPr/>
        </p:nvSpPr>
        <p:spPr>
          <a:xfrm>
            <a:off x="701374" y="1218974"/>
            <a:ext cx="7457106" cy="3589702"/>
          </a:xfrm>
          <a:custGeom>
            <a:avLst/>
            <a:gdLst/>
            <a:ahLst/>
            <a:cxnLst/>
            <a:rect l="l" t="t" r="r" b="b"/>
            <a:pathLst>
              <a:path w="227201" h="146340" extrusionOk="0">
                <a:moveTo>
                  <a:pt x="3616" y="0"/>
                </a:moveTo>
                <a:cubicBezTo>
                  <a:pt x="1622" y="0"/>
                  <a:pt x="0" y="1623"/>
                  <a:pt x="0" y="3617"/>
                </a:cubicBezTo>
                <a:lnTo>
                  <a:pt x="0" y="142723"/>
                </a:lnTo>
                <a:cubicBezTo>
                  <a:pt x="0" y="144717"/>
                  <a:pt x="1622" y="146340"/>
                  <a:pt x="3616" y="146340"/>
                </a:cubicBezTo>
                <a:lnTo>
                  <a:pt x="223584" y="146340"/>
                </a:lnTo>
                <a:cubicBezTo>
                  <a:pt x="225577" y="146340"/>
                  <a:pt x="227201" y="144717"/>
                  <a:pt x="227201" y="142723"/>
                </a:cubicBezTo>
                <a:lnTo>
                  <a:pt x="227201" y="3617"/>
                </a:lnTo>
                <a:cubicBezTo>
                  <a:pt x="227201" y="1623"/>
                  <a:pt x="225577" y="0"/>
                  <a:pt x="22358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ffectLst>
            <a:outerShdw blurRad="57150" dist="19050" dir="5400000" algn="bl" rotWithShape="0">
              <a:schemeClr val="dk1">
                <a:alpha val="14000"/>
              </a:schemeClr>
            </a:outerShdw>
            <a:reflection stA="5000" endPos="18000" dist="47625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" name="Google Shape;1464;p75">
            <a:extLst>
              <a:ext uri="{FF2B5EF4-FFF2-40B4-BE49-F238E27FC236}">
                <a16:creationId xmlns:a16="http://schemas.microsoft.com/office/drawing/2014/main" id="{FEFE0253-EF1B-A9C9-4A9F-CD1DC12CF3ED}"/>
              </a:ext>
            </a:extLst>
          </p:cNvPr>
          <p:cNvSpPr txBox="1">
            <a:spLocks/>
          </p:cNvSpPr>
          <p:nvPr/>
        </p:nvSpPr>
        <p:spPr>
          <a:xfrm>
            <a:off x="661749" y="1339400"/>
            <a:ext cx="7496731" cy="346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6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9pPr>
          </a:lstStyle>
          <a:p>
            <a:pPr marL="311150" indent="-285750" algn="l">
              <a:buClr>
                <a:schemeClr val="tx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sk-SK" b="1" dirty="0">
                <a:solidFill>
                  <a:schemeClr val="tx2">
                    <a:lumMod val="75000"/>
                  </a:schemeClr>
                </a:solidFill>
              </a:rPr>
              <a:t>$_POST– </a:t>
            </a:r>
            <a:r>
              <a:rPr lang="sk-SK" dirty="0">
                <a:solidFill>
                  <a:schemeClr val="tx2">
                    <a:lumMod val="75000"/>
                  </a:schemeClr>
                </a:solidFill>
              </a:rPr>
              <a:t>ukladá vstupné údaje odoslané formulárom pomocou metódy POST. Tieto údaje sú dostupné v asociatívnom poli</a:t>
            </a:r>
          </a:p>
          <a:p>
            <a:pPr marL="311150" indent="-285750" algn="l">
              <a:buClr>
                <a:schemeClr val="tx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sk-SK" b="1" dirty="0">
                <a:solidFill>
                  <a:schemeClr val="tx2">
                    <a:lumMod val="75000"/>
                  </a:schemeClr>
                </a:solidFill>
              </a:rPr>
              <a:t>$_GET</a:t>
            </a:r>
            <a:r>
              <a:rPr lang="sk-SK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sk-SK" b="1" dirty="0">
                <a:solidFill>
                  <a:schemeClr val="tx2">
                    <a:lumMod val="75000"/>
                  </a:schemeClr>
                </a:solidFill>
              </a:rPr>
              <a:t>–</a:t>
            </a:r>
            <a:r>
              <a:rPr lang="sk-SK" dirty="0">
                <a:solidFill>
                  <a:schemeClr val="tx2">
                    <a:lumMod val="75000"/>
                  </a:schemeClr>
                </a:solidFill>
              </a:rPr>
              <a:t> ukladá vstupné údaje odoslané v URL pomocou metódy GET. Tieto údaje sú dostupné v asociatívnom poli</a:t>
            </a:r>
          </a:p>
          <a:p>
            <a:pPr marL="311150" indent="-285750" algn="l">
              <a:buClr>
                <a:schemeClr val="tx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sk-SK" b="1" dirty="0">
                <a:solidFill>
                  <a:schemeClr val="tx2">
                    <a:lumMod val="75000"/>
                  </a:schemeClr>
                </a:solidFill>
              </a:rPr>
              <a:t>$_COOKIES – </a:t>
            </a:r>
            <a:r>
              <a:rPr lang="sk-SK" dirty="0">
                <a:solidFill>
                  <a:schemeClr val="tx2">
                    <a:lumMod val="75000"/>
                  </a:schemeClr>
                </a:solidFill>
              </a:rPr>
              <a:t>uchováva zadávanie údajov prostredníctvom súborov </a:t>
            </a:r>
            <a:r>
              <a:rPr lang="sk-SK" dirty="0" err="1">
                <a:solidFill>
                  <a:schemeClr val="tx2">
                    <a:lumMod val="75000"/>
                  </a:schemeClr>
                </a:solidFill>
              </a:rPr>
              <a:t>cookie</a:t>
            </a:r>
            <a:r>
              <a:rPr lang="sk-SK" dirty="0">
                <a:solidFill>
                  <a:schemeClr val="tx2">
                    <a:lumMod val="75000"/>
                  </a:schemeClr>
                </a:solidFill>
              </a:rPr>
              <a:t> HTTP. Kľúče tohto poľa sú definované pri nastavení </a:t>
            </a:r>
            <a:r>
              <a:rPr lang="sk-SK" dirty="0" err="1">
                <a:solidFill>
                  <a:schemeClr val="tx2">
                    <a:lumMod val="75000"/>
                  </a:schemeClr>
                </a:solidFill>
              </a:rPr>
              <a:t>cookies</a:t>
            </a:r>
            <a:r>
              <a:rPr lang="sk-SK" dirty="0">
                <a:solidFill>
                  <a:schemeClr val="tx2">
                    <a:lumMod val="75000"/>
                  </a:schemeClr>
                </a:solidFill>
              </a:rPr>
              <a:t>,</a:t>
            </a:r>
          </a:p>
          <a:p>
            <a:pPr marL="311150" indent="-285750" algn="l">
              <a:buClr>
                <a:schemeClr val="tx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sk-SK" b="1" dirty="0">
                <a:solidFill>
                  <a:schemeClr val="tx2">
                    <a:lumMod val="75000"/>
                  </a:schemeClr>
                </a:solidFill>
              </a:rPr>
              <a:t>$_REQUEST – </a:t>
            </a:r>
            <a:r>
              <a:rPr lang="sk-SK" dirty="0">
                <a:solidFill>
                  <a:schemeClr val="tx2">
                    <a:lumMod val="75000"/>
                  </a:schemeClr>
                </a:solidFill>
              </a:rPr>
              <a:t>ukladá vstupné údaje vo forme HTTP POST, GET a </a:t>
            </a:r>
            <a:r>
              <a:rPr lang="sk-SK" dirty="0" err="1">
                <a:solidFill>
                  <a:schemeClr val="tx2">
                    <a:lumMod val="75000"/>
                  </a:schemeClr>
                </a:solidFill>
              </a:rPr>
              <a:t>cookies</a:t>
            </a:r>
            <a:r>
              <a:rPr lang="sk-SK" dirty="0">
                <a:solidFill>
                  <a:schemeClr val="tx2">
                    <a:lumMod val="75000"/>
                  </a:schemeClr>
                </a:solidFill>
              </a:rPr>
              <a:t>. Kľúče tohto poľa sú definované v HTTP požiadavkách, obsahuje údaje odoslaného formulára a všetky údaje súborov </a:t>
            </a:r>
            <a:r>
              <a:rPr lang="sk-SK" dirty="0" err="1">
                <a:solidFill>
                  <a:schemeClr val="tx2">
                    <a:lumMod val="75000"/>
                  </a:schemeClr>
                </a:solidFill>
              </a:rPr>
              <a:t>cookie</a:t>
            </a:r>
            <a:r>
              <a:rPr lang="sk-SK" dirty="0">
                <a:solidFill>
                  <a:schemeClr val="tx2">
                    <a:lumMod val="75000"/>
                  </a:schemeClr>
                </a:solidFill>
              </a:rPr>
              <a:t>. Inými slovami, $_REQUEST je pole obsahujúce údaje z $_GET, $_POST a $_COOKIE,</a:t>
            </a:r>
          </a:p>
          <a:p>
            <a:pPr marL="311150" indent="-285750" algn="l">
              <a:buClr>
                <a:schemeClr val="tx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sk-SK" b="1" dirty="0">
                <a:solidFill>
                  <a:schemeClr val="tx2">
                    <a:lumMod val="75000"/>
                  </a:schemeClr>
                </a:solidFill>
              </a:rPr>
              <a:t>$_SESSION –  </a:t>
            </a:r>
            <a:r>
              <a:rPr lang="sk-SK" dirty="0">
                <a:solidFill>
                  <a:schemeClr val="tx2">
                    <a:lumMod val="75000"/>
                  </a:schemeClr>
                </a:solidFill>
              </a:rPr>
              <a:t>ukladá premenné relácie. Tieto premenné sú dostupné na všetkých stránkach v rámci jednej relácie, </a:t>
            </a:r>
            <a:r>
              <a:rPr lang="sk-SK" dirty="0" err="1">
                <a:solidFill>
                  <a:schemeClr val="tx2">
                    <a:lumMod val="75000"/>
                  </a:schemeClr>
                </a:solidFill>
              </a:rPr>
              <a:t>t.j</a:t>
            </a:r>
            <a:r>
              <a:rPr lang="sk-SK" dirty="0">
                <a:solidFill>
                  <a:schemeClr val="tx2">
                    <a:lumMod val="75000"/>
                  </a:schemeClr>
                </a:solidFill>
              </a:rPr>
              <a:t>. kým je používateľ prihlásený.</a:t>
            </a:r>
          </a:p>
          <a:p>
            <a:pPr marL="311150" indent="-285750" algn="l">
              <a:buClr>
                <a:schemeClr val="tx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sk-SK" b="1" dirty="0">
                <a:solidFill>
                  <a:schemeClr val="tx2">
                    <a:lumMod val="75000"/>
                  </a:schemeClr>
                </a:solidFill>
              </a:rPr>
              <a:t>$_ENV –  </a:t>
            </a:r>
            <a:r>
              <a:rPr lang="sk-SK" dirty="0">
                <a:solidFill>
                  <a:schemeClr val="tx2">
                    <a:lumMod val="75000"/>
                  </a:schemeClr>
                </a:solidFill>
              </a:rPr>
              <a:t>obsahuje informácie o prostredí (</a:t>
            </a:r>
            <a:r>
              <a:rPr lang="sk-SK" dirty="0" err="1">
                <a:solidFill>
                  <a:schemeClr val="tx2">
                    <a:lumMod val="75000"/>
                  </a:schemeClr>
                </a:solidFill>
              </a:rPr>
              <a:t>environment</a:t>
            </a:r>
            <a:r>
              <a:rPr lang="sk-SK" dirty="0">
                <a:solidFill>
                  <a:schemeClr val="tx2">
                    <a:lumMod val="75000"/>
                  </a:schemeClr>
                </a:solidFill>
              </a:rPr>
              <a:t>), v ktorom PHP beží. Tieto informácie zahŕňajú napr.</a:t>
            </a:r>
            <a:r>
              <a:rPr lang="sk-SK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sk-SK" dirty="0">
                <a:solidFill>
                  <a:schemeClr val="tx2">
                    <a:lumMod val="75000"/>
                  </a:schemeClr>
                </a:solidFill>
              </a:rPr>
              <a:t>nastavenia servera, cesty k súborom, premenné prostredia. Vieme sa k nim dostať pomocou preddefinovaných premenných,</a:t>
            </a:r>
          </a:p>
        </p:txBody>
      </p:sp>
    </p:spTree>
    <p:extLst>
      <p:ext uri="{BB962C8B-B14F-4D97-AF65-F5344CB8AC3E}">
        <p14:creationId xmlns:p14="http://schemas.microsoft.com/office/powerpoint/2010/main" val="2014757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3" name="Google Shape;1463;p75"/>
          <p:cNvSpPr txBox="1">
            <a:spLocks noGrp="1"/>
          </p:cNvSpPr>
          <p:nvPr>
            <p:ph type="title"/>
          </p:nvPr>
        </p:nvSpPr>
        <p:spPr>
          <a:xfrm>
            <a:off x="425876" y="581291"/>
            <a:ext cx="396277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Premenné</a:t>
            </a:r>
            <a:endParaRPr dirty="0"/>
          </a:p>
        </p:txBody>
      </p:sp>
      <p:sp>
        <p:nvSpPr>
          <p:cNvPr id="1465" name="Google Shape;1465;p75"/>
          <p:cNvSpPr/>
          <p:nvPr/>
        </p:nvSpPr>
        <p:spPr>
          <a:xfrm rot="5400000">
            <a:off x="62125" y="2453700"/>
            <a:ext cx="963600" cy="2361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6" name="Google Shape;1466;p75">
            <a:hlinkClick r:id="" action="ppaction://hlinkshowjump?jump=previousslide"/>
          </p:cNvPr>
          <p:cNvSpPr/>
          <p:nvPr/>
        </p:nvSpPr>
        <p:spPr>
          <a:xfrm>
            <a:off x="465662" y="2271250"/>
            <a:ext cx="156300" cy="135300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7" name="Google Shape;1467;p75">
            <a:hlinkClick r:id="" action="ppaction://hlinkshowjump?jump=nextslide"/>
          </p:cNvPr>
          <p:cNvSpPr/>
          <p:nvPr/>
        </p:nvSpPr>
        <p:spPr>
          <a:xfrm rot="10800000" flipH="1">
            <a:off x="465315" y="2737050"/>
            <a:ext cx="157200" cy="135600"/>
          </a:xfrm>
          <a:prstGeom prst="triangle">
            <a:avLst>
              <a:gd name="adj" fmla="val 50000"/>
            </a:avLst>
          </a:prstGeom>
          <a:solidFill>
            <a:schemeClr val="accent3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8" name="Google Shape;1468;p75">
            <a:hlinkClick r:id="" action="ppaction://noaction"/>
          </p:cNvPr>
          <p:cNvSpPr/>
          <p:nvPr/>
        </p:nvSpPr>
        <p:spPr>
          <a:xfrm rot="5400000">
            <a:off x="465301" y="2493168"/>
            <a:ext cx="157103" cy="157157"/>
          </a:xfrm>
          <a:custGeom>
            <a:avLst/>
            <a:gdLst/>
            <a:ahLst/>
            <a:cxnLst/>
            <a:rect l="l" t="t" r="r" b="b"/>
            <a:pathLst>
              <a:path w="21411" h="21411" extrusionOk="0">
                <a:moveTo>
                  <a:pt x="10568" y="6574"/>
                </a:moveTo>
                <a:cubicBezTo>
                  <a:pt x="12851" y="6574"/>
                  <a:pt x="14563" y="8560"/>
                  <a:pt x="14563" y="10842"/>
                </a:cubicBezTo>
                <a:cubicBezTo>
                  <a:pt x="14563" y="12851"/>
                  <a:pt x="12851" y="14837"/>
                  <a:pt x="10568" y="14837"/>
                </a:cubicBezTo>
                <a:cubicBezTo>
                  <a:pt x="8286" y="14837"/>
                  <a:pt x="6574" y="12851"/>
                  <a:pt x="6574" y="10842"/>
                </a:cubicBezTo>
                <a:cubicBezTo>
                  <a:pt x="6574" y="8560"/>
                  <a:pt x="8286" y="6574"/>
                  <a:pt x="10568" y="6574"/>
                </a:cubicBezTo>
                <a:close/>
                <a:moveTo>
                  <a:pt x="8560" y="0"/>
                </a:moveTo>
                <a:lnTo>
                  <a:pt x="8560" y="2009"/>
                </a:lnTo>
                <a:cubicBezTo>
                  <a:pt x="7715" y="2283"/>
                  <a:pt x="6848" y="2580"/>
                  <a:pt x="6003" y="3150"/>
                </a:cubicBezTo>
                <a:lnTo>
                  <a:pt x="4565" y="1712"/>
                </a:lnTo>
                <a:lnTo>
                  <a:pt x="1712" y="4565"/>
                </a:lnTo>
                <a:lnTo>
                  <a:pt x="3150" y="6277"/>
                </a:lnTo>
                <a:cubicBezTo>
                  <a:pt x="2580" y="6848"/>
                  <a:pt x="2283" y="7715"/>
                  <a:pt x="2009" y="8560"/>
                </a:cubicBezTo>
                <a:lnTo>
                  <a:pt x="0" y="8560"/>
                </a:lnTo>
                <a:lnTo>
                  <a:pt x="0" y="12851"/>
                </a:lnTo>
                <a:lnTo>
                  <a:pt x="2009" y="12851"/>
                </a:lnTo>
                <a:cubicBezTo>
                  <a:pt x="2283" y="13695"/>
                  <a:pt x="2580" y="14563"/>
                  <a:pt x="3150" y="15407"/>
                </a:cubicBezTo>
                <a:lnTo>
                  <a:pt x="1712" y="16845"/>
                </a:lnTo>
                <a:lnTo>
                  <a:pt x="4565" y="19698"/>
                </a:lnTo>
                <a:lnTo>
                  <a:pt x="6003" y="18260"/>
                </a:lnTo>
                <a:cubicBezTo>
                  <a:pt x="6848" y="18831"/>
                  <a:pt x="7715" y="19128"/>
                  <a:pt x="8560" y="19402"/>
                </a:cubicBezTo>
                <a:lnTo>
                  <a:pt x="8560" y="21410"/>
                </a:lnTo>
                <a:lnTo>
                  <a:pt x="12554" y="21410"/>
                </a:lnTo>
                <a:lnTo>
                  <a:pt x="12851" y="19402"/>
                </a:lnTo>
                <a:cubicBezTo>
                  <a:pt x="13696" y="19128"/>
                  <a:pt x="14563" y="18831"/>
                  <a:pt x="15134" y="18260"/>
                </a:cubicBezTo>
                <a:lnTo>
                  <a:pt x="16845" y="19698"/>
                </a:lnTo>
                <a:lnTo>
                  <a:pt x="19699" y="16845"/>
                </a:lnTo>
                <a:lnTo>
                  <a:pt x="18261" y="15407"/>
                </a:lnTo>
                <a:cubicBezTo>
                  <a:pt x="18831" y="14563"/>
                  <a:pt x="19128" y="13695"/>
                  <a:pt x="19128" y="12851"/>
                </a:cubicBezTo>
                <a:lnTo>
                  <a:pt x="21410" y="12851"/>
                </a:lnTo>
                <a:lnTo>
                  <a:pt x="21410" y="8560"/>
                </a:lnTo>
                <a:lnTo>
                  <a:pt x="19128" y="8560"/>
                </a:lnTo>
                <a:cubicBezTo>
                  <a:pt x="19128" y="7715"/>
                  <a:pt x="18831" y="6848"/>
                  <a:pt x="18261" y="6277"/>
                </a:cubicBezTo>
                <a:lnTo>
                  <a:pt x="19699" y="4565"/>
                </a:lnTo>
                <a:lnTo>
                  <a:pt x="16845" y="1712"/>
                </a:lnTo>
                <a:lnTo>
                  <a:pt x="15134" y="3150"/>
                </a:lnTo>
                <a:cubicBezTo>
                  <a:pt x="14563" y="2580"/>
                  <a:pt x="13696" y="2283"/>
                  <a:pt x="12851" y="2009"/>
                </a:cubicBezTo>
                <a:lnTo>
                  <a:pt x="1255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dk1">
                <a:alpha val="52000"/>
              </a:schemeClr>
            </a:outerShdw>
            <a:reflection stA="4000" endPos="54000" dist="47625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1473;p75">
            <a:extLst>
              <a:ext uri="{FF2B5EF4-FFF2-40B4-BE49-F238E27FC236}">
                <a16:creationId xmlns:a16="http://schemas.microsoft.com/office/drawing/2014/main" id="{DC73E1F7-1AE3-EDD2-0F68-2BF35D43B8C1}"/>
              </a:ext>
            </a:extLst>
          </p:cNvPr>
          <p:cNvSpPr/>
          <p:nvPr/>
        </p:nvSpPr>
        <p:spPr>
          <a:xfrm>
            <a:off x="701374" y="1218974"/>
            <a:ext cx="3687272" cy="3507907"/>
          </a:xfrm>
          <a:custGeom>
            <a:avLst/>
            <a:gdLst/>
            <a:ahLst/>
            <a:cxnLst/>
            <a:rect l="l" t="t" r="r" b="b"/>
            <a:pathLst>
              <a:path w="227201" h="146340" extrusionOk="0">
                <a:moveTo>
                  <a:pt x="3616" y="0"/>
                </a:moveTo>
                <a:cubicBezTo>
                  <a:pt x="1622" y="0"/>
                  <a:pt x="0" y="1623"/>
                  <a:pt x="0" y="3617"/>
                </a:cubicBezTo>
                <a:lnTo>
                  <a:pt x="0" y="142723"/>
                </a:lnTo>
                <a:cubicBezTo>
                  <a:pt x="0" y="144717"/>
                  <a:pt x="1622" y="146340"/>
                  <a:pt x="3616" y="146340"/>
                </a:cubicBezTo>
                <a:lnTo>
                  <a:pt x="223584" y="146340"/>
                </a:lnTo>
                <a:cubicBezTo>
                  <a:pt x="225577" y="146340"/>
                  <a:pt x="227201" y="144717"/>
                  <a:pt x="227201" y="142723"/>
                </a:cubicBezTo>
                <a:lnTo>
                  <a:pt x="227201" y="3617"/>
                </a:lnTo>
                <a:cubicBezTo>
                  <a:pt x="227201" y="1623"/>
                  <a:pt x="225577" y="0"/>
                  <a:pt x="22358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ffectLst>
            <a:outerShdw blurRad="57150" dist="19050" dir="5400000" algn="bl" rotWithShape="0">
              <a:schemeClr val="dk1">
                <a:alpha val="14000"/>
              </a:schemeClr>
            </a:outerShdw>
            <a:reflection stA="5000" endPos="18000" dist="47625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" name="Google Shape;1464;p75">
            <a:extLst>
              <a:ext uri="{FF2B5EF4-FFF2-40B4-BE49-F238E27FC236}">
                <a16:creationId xmlns:a16="http://schemas.microsoft.com/office/drawing/2014/main" id="{FEFE0253-EF1B-A9C9-4A9F-CD1DC12CF3ED}"/>
              </a:ext>
            </a:extLst>
          </p:cNvPr>
          <p:cNvSpPr txBox="1">
            <a:spLocks/>
          </p:cNvSpPr>
          <p:nvPr/>
        </p:nvSpPr>
        <p:spPr>
          <a:xfrm>
            <a:off x="701374" y="1380218"/>
            <a:ext cx="3687272" cy="3346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6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9pPr>
          </a:lstStyle>
          <a:p>
            <a:pPr algn="l"/>
            <a:r>
              <a:rPr lang="sk-SK" b="1" dirty="0">
                <a:solidFill>
                  <a:schemeClr val="tx2">
                    <a:lumMod val="75000"/>
                  </a:schemeClr>
                </a:solidFill>
              </a:rPr>
              <a:t>$_FILES </a:t>
            </a:r>
            <a:r>
              <a:rPr lang="sk-SK" dirty="0">
                <a:solidFill>
                  <a:schemeClr val="tx2">
                    <a:lumMod val="75000"/>
                  </a:schemeClr>
                </a:solidFill>
              </a:rPr>
              <a:t>– obsahuje informácie o súboroch nahraných na server pomocou metódy POST. Táto premenná je dvojrozmerné asociatívne pole, kde:</a:t>
            </a:r>
          </a:p>
          <a:p>
            <a:pPr algn="l"/>
            <a:r>
              <a:rPr lang="sk-SK" b="1" dirty="0">
                <a:solidFill>
                  <a:schemeClr val="tx2">
                    <a:lumMod val="75000"/>
                  </a:schemeClr>
                </a:solidFill>
              </a:rPr>
              <a:t>Kľúč – Názov poľa:</a:t>
            </a:r>
            <a:r>
              <a:rPr lang="sk-SK" dirty="0">
                <a:solidFill>
                  <a:schemeClr val="tx2">
                    <a:lumMod val="75000"/>
                  </a:schemeClr>
                </a:solidFill>
              </a:rPr>
              <a:t> Názov HTML </a:t>
            </a:r>
            <a:r>
              <a:rPr lang="sk-SK" dirty="0" err="1">
                <a:solidFill>
                  <a:schemeClr val="tx2">
                    <a:lumMod val="75000"/>
                  </a:schemeClr>
                </a:solidFill>
              </a:rPr>
              <a:t>input</a:t>
            </a:r>
            <a:r>
              <a:rPr lang="sk-SK" dirty="0">
                <a:solidFill>
                  <a:schemeClr val="tx2">
                    <a:lumMod val="75000"/>
                  </a:schemeClr>
                </a:solidFill>
              </a:rPr>
              <a:t> poľa typu "</a:t>
            </a:r>
            <a:r>
              <a:rPr lang="sk-SK" dirty="0" err="1">
                <a:solidFill>
                  <a:schemeClr val="tx2">
                    <a:lumMod val="75000"/>
                  </a:schemeClr>
                </a:solidFill>
              </a:rPr>
              <a:t>file</a:t>
            </a:r>
            <a:r>
              <a:rPr lang="sk-SK" dirty="0">
                <a:solidFill>
                  <a:schemeClr val="tx2">
                    <a:lumMod val="75000"/>
                  </a:schemeClr>
                </a:solidFill>
              </a:rPr>
              <a:t>", v ktorom sa súbor nahráva.</a:t>
            </a:r>
          </a:p>
          <a:p>
            <a:pPr algn="l"/>
            <a:r>
              <a:rPr lang="sk-SK" b="1" dirty="0">
                <a:solidFill>
                  <a:schemeClr val="tx2">
                    <a:lumMod val="75000"/>
                  </a:schemeClr>
                </a:solidFill>
              </a:rPr>
              <a:t>Hodnota – Asociatívne pole:</a:t>
            </a:r>
            <a:r>
              <a:rPr lang="sk-SK" dirty="0">
                <a:solidFill>
                  <a:schemeClr val="tx2">
                    <a:lumMod val="75000"/>
                  </a:schemeClr>
                </a:solidFill>
              </a:rPr>
              <a:t> Toto pole</a:t>
            </a:r>
          </a:p>
          <a:p>
            <a:pPr algn="l"/>
            <a:r>
              <a:rPr lang="sk-SK" dirty="0">
                <a:solidFill>
                  <a:schemeClr val="tx2">
                    <a:lumMod val="75000"/>
                  </a:schemeClr>
                </a:solidFill>
              </a:rPr>
              <a:t>obsahuje informácie o nahranom súbore pre daný kľúč.</a:t>
            </a:r>
          </a:p>
          <a:p>
            <a:pPr algn="l">
              <a:buClr>
                <a:schemeClr val="tx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sk-SK" dirty="0">
                <a:solidFill>
                  <a:schemeClr val="tx2">
                    <a:lumMod val="75000"/>
                  </a:schemeClr>
                </a:solidFill>
              </a:rPr>
              <a:t>Premenná je dostupná len vtedy, ak bol formulár odoslaný metódou POST,</a:t>
            </a:r>
          </a:p>
          <a:p>
            <a:pPr algn="l">
              <a:buClr>
                <a:schemeClr val="tx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sk-SK" dirty="0">
                <a:solidFill>
                  <a:schemeClr val="tx2">
                    <a:lumMod val="75000"/>
                  </a:schemeClr>
                </a:solidFill>
              </a:rPr>
              <a:t>Ak sa vyskytne chyba pri nahrávaní súboru, kód chyby bude 0.</a:t>
            </a:r>
          </a:p>
        </p:txBody>
      </p:sp>
      <p:sp>
        <p:nvSpPr>
          <p:cNvPr id="2" name="Google Shape;1473;p75">
            <a:extLst>
              <a:ext uri="{FF2B5EF4-FFF2-40B4-BE49-F238E27FC236}">
                <a16:creationId xmlns:a16="http://schemas.microsoft.com/office/drawing/2014/main" id="{3EEDC843-4512-7692-F5E9-4F3FF39CBFBC}"/>
              </a:ext>
            </a:extLst>
          </p:cNvPr>
          <p:cNvSpPr/>
          <p:nvPr/>
        </p:nvSpPr>
        <p:spPr>
          <a:xfrm>
            <a:off x="4479856" y="476338"/>
            <a:ext cx="4238268" cy="3860423"/>
          </a:xfrm>
          <a:custGeom>
            <a:avLst/>
            <a:gdLst/>
            <a:ahLst/>
            <a:cxnLst/>
            <a:rect l="l" t="t" r="r" b="b"/>
            <a:pathLst>
              <a:path w="227201" h="146340" extrusionOk="0">
                <a:moveTo>
                  <a:pt x="3616" y="0"/>
                </a:moveTo>
                <a:cubicBezTo>
                  <a:pt x="1622" y="0"/>
                  <a:pt x="0" y="1623"/>
                  <a:pt x="0" y="3617"/>
                </a:cubicBezTo>
                <a:lnTo>
                  <a:pt x="0" y="142723"/>
                </a:lnTo>
                <a:cubicBezTo>
                  <a:pt x="0" y="144717"/>
                  <a:pt x="1622" y="146340"/>
                  <a:pt x="3616" y="146340"/>
                </a:cubicBezTo>
                <a:lnTo>
                  <a:pt x="223584" y="146340"/>
                </a:lnTo>
                <a:cubicBezTo>
                  <a:pt x="225577" y="146340"/>
                  <a:pt x="227201" y="144717"/>
                  <a:pt x="227201" y="142723"/>
                </a:cubicBezTo>
                <a:lnTo>
                  <a:pt x="227201" y="3617"/>
                </a:lnTo>
                <a:cubicBezTo>
                  <a:pt x="227201" y="1623"/>
                  <a:pt x="225577" y="0"/>
                  <a:pt x="22358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ffectLst>
            <a:outerShdw blurRad="57150" dist="19050" dir="5400000" algn="bl" rotWithShape="0">
              <a:schemeClr val="dk1">
                <a:alpha val="14000"/>
              </a:schemeClr>
            </a:outerShdw>
            <a:reflection stA="5000" endPos="18000" dist="47625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5" name="Obrázok 4" descr="Obrázok, na ktorom je text, snímka obrazovky, písmo, rad&#10;&#10;Automaticky generovaný popis">
            <a:extLst>
              <a:ext uri="{FF2B5EF4-FFF2-40B4-BE49-F238E27FC236}">
                <a16:creationId xmlns:a16="http://schemas.microsoft.com/office/drawing/2014/main" id="{3006A031-BE74-CEFA-DB95-FA54ED623F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1601" y="542018"/>
            <a:ext cx="4174777" cy="1676400"/>
          </a:xfrm>
          <a:prstGeom prst="rect">
            <a:avLst/>
          </a:prstGeom>
        </p:spPr>
      </p:pic>
      <p:pic>
        <p:nvPicPr>
          <p:cNvPr id="7" name="Obrázok 6" descr="Obrázok, na ktorom je text, písmo, snímka obrazovky, biely&#10;&#10;Automaticky generovaný popis">
            <a:extLst>
              <a:ext uri="{FF2B5EF4-FFF2-40B4-BE49-F238E27FC236}">
                <a16:creationId xmlns:a16="http://schemas.microsoft.com/office/drawing/2014/main" id="{7940C550-D194-248A-48DA-2887BB9A25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2295" y="2148280"/>
            <a:ext cx="3474083" cy="2118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377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3" name="Google Shape;1463;p75"/>
          <p:cNvSpPr txBox="1">
            <a:spLocks noGrp="1"/>
          </p:cNvSpPr>
          <p:nvPr>
            <p:ph type="title"/>
          </p:nvPr>
        </p:nvSpPr>
        <p:spPr>
          <a:xfrm>
            <a:off x="543812" y="538111"/>
            <a:ext cx="7817868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$_POST</a:t>
            </a:r>
            <a:endParaRPr dirty="0"/>
          </a:p>
        </p:txBody>
      </p:sp>
      <p:sp>
        <p:nvSpPr>
          <p:cNvPr id="1465" name="Google Shape;1465;p75"/>
          <p:cNvSpPr/>
          <p:nvPr/>
        </p:nvSpPr>
        <p:spPr>
          <a:xfrm rot="5400000">
            <a:off x="62125" y="2453700"/>
            <a:ext cx="963600" cy="2361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6" name="Google Shape;1466;p75">
            <a:hlinkClick r:id="" action="ppaction://hlinkshowjump?jump=previousslide"/>
          </p:cNvPr>
          <p:cNvSpPr/>
          <p:nvPr/>
        </p:nvSpPr>
        <p:spPr>
          <a:xfrm>
            <a:off x="465662" y="2271250"/>
            <a:ext cx="156300" cy="135300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7" name="Google Shape;1467;p75">
            <a:hlinkClick r:id="" action="ppaction://hlinkshowjump?jump=nextslide"/>
          </p:cNvPr>
          <p:cNvSpPr/>
          <p:nvPr/>
        </p:nvSpPr>
        <p:spPr>
          <a:xfrm rot="10800000" flipH="1">
            <a:off x="465315" y="2737050"/>
            <a:ext cx="157200" cy="135600"/>
          </a:xfrm>
          <a:prstGeom prst="triangle">
            <a:avLst>
              <a:gd name="adj" fmla="val 50000"/>
            </a:avLst>
          </a:prstGeom>
          <a:solidFill>
            <a:schemeClr val="accent3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8" name="Google Shape;1468;p75">
            <a:hlinkClick r:id="" action="ppaction://noaction"/>
          </p:cNvPr>
          <p:cNvSpPr/>
          <p:nvPr/>
        </p:nvSpPr>
        <p:spPr>
          <a:xfrm rot="5400000">
            <a:off x="465301" y="2493168"/>
            <a:ext cx="157103" cy="157157"/>
          </a:xfrm>
          <a:custGeom>
            <a:avLst/>
            <a:gdLst/>
            <a:ahLst/>
            <a:cxnLst/>
            <a:rect l="l" t="t" r="r" b="b"/>
            <a:pathLst>
              <a:path w="21411" h="21411" extrusionOk="0">
                <a:moveTo>
                  <a:pt x="10568" y="6574"/>
                </a:moveTo>
                <a:cubicBezTo>
                  <a:pt x="12851" y="6574"/>
                  <a:pt x="14563" y="8560"/>
                  <a:pt x="14563" y="10842"/>
                </a:cubicBezTo>
                <a:cubicBezTo>
                  <a:pt x="14563" y="12851"/>
                  <a:pt x="12851" y="14837"/>
                  <a:pt x="10568" y="14837"/>
                </a:cubicBezTo>
                <a:cubicBezTo>
                  <a:pt x="8286" y="14837"/>
                  <a:pt x="6574" y="12851"/>
                  <a:pt x="6574" y="10842"/>
                </a:cubicBezTo>
                <a:cubicBezTo>
                  <a:pt x="6574" y="8560"/>
                  <a:pt x="8286" y="6574"/>
                  <a:pt x="10568" y="6574"/>
                </a:cubicBezTo>
                <a:close/>
                <a:moveTo>
                  <a:pt x="8560" y="0"/>
                </a:moveTo>
                <a:lnTo>
                  <a:pt x="8560" y="2009"/>
                </a:lnTo>
                <a:cubicBezTo>
                  <a:pt x="7715" y="2283"/>
                  <a:pt x="6848" y="2580"/>
                  <a:pt x="6003" y="3150"/>
                </a:cubicBezTo>
                <a:lnTo>
                  <a:pt x="4565" y="1712"/>
                </a:lnTo>
                <a:lnTo>
                  <a:pt x="1712" y="4565"/>
                </a:lnTo>
                <a:lnTo>
                  <a:pt x="3150" y="6277"/>
                </a:lnTo>
                <a:cubicBezTo>
                  <a:pt x="2580" y="6848"/>
                  <a:pt x="2283" y="7715"/>
                  <a:pt x="2009" y="8560"/>
                </a:cubicBezTo>
                <a:lnTo>
                  <a:pt x="0" y="8560"/>
                </a:lnTo>
                <a:lnTo>
                  <a:pt x="0" y="12851"/>
                </a:lnTo>
                <a:lnTo>
                  <a:pt x="2009" y="12851"/>
                </a:lnTo>
                <a:cubicBezTo>
                  <a:pt x="2283" y="13695"/>
                  <a:pt x="2580" y="14563"/>
                  <a:pt x="3150" y="15407"/>
                </a:cubicBezTo>
                <a:lnTo>
                  <a:pt x="1712" y="16845"/>
                </a:lnTo>
                <a:lnTo>
                  <a:pt x="4565" y="19698"/>
                </a:lnTo>
                <a:lnTo>
                  <a:pt x="6003" y="18260"/>
                </a:lnTo>
                <a:cubicBezTo>
                  <a:pt x="6848" y="18831"/>
                  <a:pt x="7715" y="19128"/>
                  <a:pt x="8560" y="19402"/>
                </a:cubicBezTo>
                <a:lnTo>
                  <a:pt x="8560" y="21410"/>
                </a:lnTo>
                <a:lnTo>
                  <a:pt x="12554" y="21410"/>
                </a:lnTo>
                <a:lnTo>
                  <a:pt x="12851" y="19402"/>
                </a:lnTo>
                <a:cubicBezTo>
                  <a:pt x="13696" y="19128"/>
                  <a:pt x="14563" y="18831"/>
                  <a:pt x="15134" y="18260"/>
                </a:cubicBezTo>
                <a:lnTo>
                  <a:pt x="16845" y="19698"/>
                </a:lnTo>
                <a:lnTo>
                  <a:pt x="19699" y="16845"/>
                </a:lnTo>
                <a:lnTo>
                  <a:pt x="18261" y="15407"/>
                </a:lnTo>
                <a:cubicBezTo>
                  <a:pt x="18831" y="14563"/>
                  <a:pt x="19128" y="13695"/>
                  <a:pt x="19128" y="12851"/>
                </a:cubicBezTo>
                <a:lnTo>
                  <a:pt x="21410" y="12851"/>
                </a:lnTo>
                <a:lnTo>
                  <a:pt x="21410" y="8560"/>
                </a:lnTo>
                <a:lnTo>
                  <a:pt x="19128" y="8560"/>
                </a:lnTo>
                <a:cubicBezTo>
                  <a:pt x="19128" y="7715"/>
                  <a:pt x="18831" y="6848"/>
                  <a:pt x="18261" y="6277"/>
                </a:cubicBezTo>
                <a:lnTo>
                  <a:pt x="19699" y="4565"/>
                </a:lnTo>
                <a:lnTo>
                  <a:pt x="16845" y="1712"/>
                </a:lnTo>
                <a:lnTo>
                  <a:pt x="15134" y="3150"/>
                </a:lnTo>
                <a:cubicBezTo>
                  <a:pt x="14563" y="2580"/>
                  <a:pt x="13696" y="2283"/>
                  <a:pt x="12851" y="2009"/>
                </a:cubicBezTo>
                <a:lnTo>
                  <a:pt x="1255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dk1">
                <a:alpha val="52000"/>
              </a:schemeClr>
            </a:outerShdw>
            <a:reflection stA="4000" endPos="54000" dist="47625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1469;p75">
            <a:extLst>
              <a:ext uri="{FF2B5EF4-FFF2-40B4-BE49-F238E27FC236}">
                <a16:creationId xmlns:a16="http://schemas.microsoft.com/office/drawing/2014/main" id="{CDE92571-AA89-7767-1844-8B5B0D58D4A6}"/>
              </a:ext>
            </a:extLst>
          </p:cNvPr>
          <p:cNvSpPr/>
          <p:nvPr/>
        </p:nvSpPr>
        <p:spPr>
          <a:xfrm rot="-10269652">
            <a:off x="223655" y="3140369"/>
            <a:ext cx="1029838" cy="1406868"/>
          </a:xfrm>
          <a:custGeom>
            <a:avLst/>
            <a:gdLst/>
            <a:ahLst/>
            <a:cxnLst/>
            <a:rect l="l" t="t" r="r" b="b"/>
            <a:pathLst>
              <a:path w="21685" h="29624" extrusionOk="0">
                <a:moveTo>
                  <a:pt x="2926" y="0"/>
                </a:moveTo>
                <a:cubicBezTo>
                  <a:pt x="2543" y="0"/>
                  <a:pt x="2202" y="204"/>
                  <a:pt x="2009" y="397"/>
                </a:cubicBezTo>
                <a:cubicBezTo>
                  <a:pt x="0" y="2406"/>
                  <a:pt x="3424" y="4392"/>
                  <a:pt x="4292" y="5830"/>
                </a:cubicBezTo>
                <a:cubicBezTo>
                  <a:pt x="4862" y="7245"/>
                  <a:pt x="4292" y="8957"/>
                  <a:pt x="3995" y="10395"/>
                </a:cubicBezTo>
                <a:cubicBezTo>
                  <a:pt x="3995" y="11810"/>
                  <a:pt x="4292" y="13248"/>
                  <a:pt x="5707" y="14093"/>
                </a:cubicBezTo>
                <a:cubicBezTo>
                  <a:pt x="6574" y="14663"/>
                  <a:pt x="7419" y="15234"/>
                  <a:pt x="7989" y="16101"/>
                </a:cubicBezTo>
                <a:cubicBezTo>
                  <a:pt x="8857" y="17243"/>
                  <a:pt x="9131" y="18658"/>
                  <a:pt x="9131" y="20096"/>
                </a:cubicBezTo>
                <a:cubicBezTo>
                  <a:pt x="8857" y="21237"/>
                  <a:pt x="8560" y="22652"/>
                  <a:pt x="8560" y="24090"/>
                </a:cubicBezTo>
                <a:cubicBezTo>
                  <a:pt x="8560" y="24935"/>
                  <a:pt x="8560" y="26373"/>
                  <a:pt x="9427" y="27217"/>
                </a:cubicBezTo>
                <a:lnTo>
                  <a:pt x="9427" y="27514"/>
                </a:lnTo>
                <a:cubicBezTo>
                  <a:pt x="10272" y="28358"/>
                  <a:pt x="11413" y="28929"/>
                  <a:pt x="12280" y="29500"/>
                </a:cubicBezTo>
                <a:cubicBezTo>
                  <a:pt x="12530" y="29587"/>
                  <a:pt x="12831" y="29623"/>
                  <a:pt x="13153" y="29623"/>
                </a:cubicBezTo>
                <a:cubicBezTo>
                  <a:pt x="13922" y="29623"/>
                  <a:pt x="14812" y="29419"/>
                  <a:pt x="15408" y="29226"/>
                </a:cubicBezTo>
                <a:cubicBezTo>
                  <a:pt x="17416" y="28655"/>
                  <a:pt x="19402" y="27217"/>
                  <a:pt x="20269" y="25231"/>
                </a:cubicBezTo>
                <a:cubicBezTo>
                  <a:pt x="21684" y="22081"/>
                  <a:pt x="20543" y="18087"/>
                  <a:pt x="17690" y="16101"/>
                </a:cubicBezTo>
                <a:cubicBezTo>
                  <a:pt x="16846" y="15531"/>
                  <a:pt x="15978" y="15234"/>
                  <a:pt x="15408" y="14389"/>
                </a:cubicBezTo>
                <a:cubicBezTo>
                  <a:pt x="14266" y="13248"/>
                  <a:pt x="13992" y="10966"/>
                  <a:pt x="13422" y="9528"/>
                </a:cubicBezTo>
                <a:cubicBezTo>
                  <a:pt x="11413" y="5259"/>
                  <a:pt x="7715" y="7245"/>
                  <a:pt x="6277" y="4689"/>
                </a:cubicBezTo>
                <a:cubicBezTo>
                  <a:pt x="5707" y="3547"/>
                  <a:pt x="5433" y="2680"/>
                  <a:pt x="5136" y="1539"/>
                </a:cubicBezTo>
                <a:cubicBezTo>
                  <a:pt x="4862" y="968"/>
                  <a:pt x="4292" y="124"/>
                  <a:pt x="3424" y="124"/>
                </a:cubicBezTo>
                <a:cubicBezTo>
                  <a:pt x="3256" y="36"/>
                  <a:pt x="3087" y="0"/>
                  <a:pt x="292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57150" dist="19050" dir="5400000" algn="bl" rotWithShape="0">
              <a:schemeClr val="dk1">
                <a:alpha val="22000"/>
              </a:schemeClr>
            </a:outerShdw>
            <a:reflection stA="20000" endPos="30000" dist="38100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" name="Google Shape;1473;p75">
            <a:extLst>
              <a:ext uri="{FF2B5EF4-FFF2-40B4-BE49-F238E27FC236}">
                <a16:creationId xmlns:a16="http://schemas.microsoft.com/office/drawing/2014/main" id="{B1135A4B-C321-0D21-8BD5-A76F72976C16}"/>
              </a:ext>
            </a:extLst>
          </p:cNvPr>
          <p:cNvSpPr/>
          <p:nvPr/>
        </p:nvSpPr>
        <p:spPr>
          <a:xfrm>
            <a:off x="782320" y="1422476"/>
            <a:ext cx="4922741" cy="2716906"/>
          </a:xfrm>
          <a:custGeom>
            <a:avLst/>
            <a:gdLst/>
            <a:ahLst/>
            <a:cxnLst/>
            <a:rect l="l" t="t" r="r" b="b"/>
            <a:pathLst>
              <a:path w="227201" h="146340" extrusionOk="0">
                <a:moveTo>
                  <a:pt x="3616" y="0"/>
                </a:moveTo>
                <a:cubicBezTo>
                  <a:pt x="1622" y="0"/>
                  <a:pt x="0" y="1623"/>
                  <a:pt x="0" y="3617"/>
                </a:cubicBezTo>
                <a:lnTo>
                  <a:pt x="0" y="142723"/>
                </a:lnTo>
                <a:cubicBezTo>
                  <a:pt x="0" y="144717"/>
                  <a:pt x="1622" y="146340"/>
                  <a:pt x="3616" y="146340"/>
                </a:cubicBezTo>
                <a:lnTo>
                  <a:pt x="223584" y="146340"/>
                </a:lnTo>
                <a:cubicBezTo>
                  <a:pt x="225577" y="146340"/>
                  <a:pt x="227201" y="144717"/>
                  <a:pt x="227201" y="142723"/>
                </a:cubicBezTo>
                <a:lnTo>
                  <a:pt x="227201" y="3617"/>
                </a:lnTo>
                <a:cubicBezTo>
                  <a:pt x="227201" y="1623"/>
                  <a:pt x="225577" y="0"/>
                  <a:pt x="22358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ffectLst>
            <a:outerShdw blurRad="57150" dist="19050" dir="5400000" algn="bl" rotWithShape="0">
              <a:schemeClr val="dk1">
                <a:alpha val="14000"/>
              </a:schemeClr>
            </a:outerShdw>
            <a:reflection stA="5000" endPos="18000" dist="47625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3" name="Google Shape;1485;p75">
            <a:extLst>
              <a:ext uri="{FF2B5EF4-FFF2-40B4-BE49-F238E27FC236}">
                <a16:creationId xmlns:a16="http://schemas.microsoft.com/office/drawing/2014/main" id="{C62E810A-CEF4-5F5B-AACD-AAE99C23379F}"/>
              </a:ext>
            </a:extLst>
          </p:cNvPr>
          <p:cNvGrpSpPr/>
          <p:nvPr/>
        </p:nvGrpSpPr>
        <p:grpSpPr>
          <a:xfrm>
            <a:off x="4978321" y="1176125"/>
            <a:ext cx="823290" cy="449137"/>
            <a:chOff x="6930163" y="1358338"/>
            <a:chExt cx="891300" cy="486300"/>
          </a:xfrm>
        </p:grpSpPr>
        <p:sp>
          <p:nvSpPr>
            <p:cNvPr id="14" name="Google Shape;1486;p75">
              <a:extLst>
                <a:ext uri="{FF2B5EF4-FFF2-40B4-BE49-F238E27FC236}">
                  <a16:creationId xmlns:a16="http://schemas.microsoft.com/office/drawing/2014/main" id="{AB8BB0F0-9745-E077-9518-37B9E61BD689}"/>
                </a:ext>
              </a:extLst>
            </p:cNvPr>
            <p:cNvSpPr/>
            <p:nvPr/>
          </p:nvSpPr>
          <p:spPr>
            <a:xfrm>
              <a:off x="6930163" y="1358338"/>
              <a:ext cx="891300" cy="486300"/>
            </a:xfrm>
            <a:prstGeom prst="wedgeRoundRectCallout">
              <a:avLst>
                <a:gd name="adj1" fmla="val -20923"/>
                <a:gd name="adj2" fmla="val 78986"/>
                <a:gd name="adj3" fmla="val 0"/>
              </a:avLst>
            </a:prstGeom>
            <a:gradFill>
              <a:gsLst>
                <a:gs pos="0">
                  <a:srgbClr val="81EEEB"/>
                </a:gs>
                <a:gs pos="100000">
                  <a:srgbClr val="3AE4DF"/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24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" name="Google Shape;1487;p75">
              <a:extLst>
                <a:ext uri="{FF2B5EF4-FFF2-40B4-BE49-F238E27FC236}">
                  <a16:creationId xmlns:a16="http://schemas.microsoft.com/office/drawing/2014/main" id="{25522B95-E5FC-ACF8-F140-6DAA16D3BA1C}"/>
                </a:ext>
              </a:extLst>
            </p:cNvPr>
            <p:cNvGrpSpPr/>
            <p:nvPr/>
          </p:nvGrpSpPr>
          <p:grpSpPr>
            <a:xfrm>
              <a:off x="7109579" y="1554476"/>
              <a:ext cx="532464" cy="94014"/>
              <a:chOff x="4703325" y="2297975"/>
              <a:chExt cx="242525" cy="42825"/>
            </a:xfrm>
          </p:grpSpPr>
          <p:sp>
            <p:nvSpPr>
              <p:cNvPr id="16" name="Google Shape;1488;p75">
                <a:extLst>
                  <a:ext uri="{FF2B5EF4-FFF2-40B4-BE49-F238E27FC236}">
                    <a16:creationId xmlns:a16="http://schemas.microsoft.com/office/drawing/2014/main" id="{8F953B54-FD2C-95DD-1271-F5D51706B898}"/>
                  </a:ext>
                </a:extLst>
              </p:cNvPr>
              <p:cNvSpPr/>
              <p:nvPr/>
            </p:nvSpPr>
            <p:spPr>
              <a:xfrm>
                <a:off x="4703325" y="2297975"/>
                <a:ext cx="50225" cy="42825"/>
              </a:xfrm>
              <a:custGeom>
                <a:avLst/>
                <a:gdLst/>
                <a:ahLst/>
                <a:cxnLst/>
                <a:rect l="l" t="t" r="r" b="b"/>
                <a:pathLst>
                  <a:path w="2009" h="1713" extrusionOk="0">
                    <a:moveTo>
                      <a:pt x="1141" y="1"/>
                    </a:moveTo>
                    <a:cubicBezTo>
                      <a:pt x="571" y="1"/>
                      <a:pt x="0" y="298"/>
                      <a:pt x="0" y="868"/>
                    </a:cubicBezTo>
                    <a:cubicBezTo>
                      <a:pt x="0" y="1439"/>
                      <a:pt x="571" y="1713"/>
                      <a:pt x="1141" y="1713"/>
                    </a:cubicBezTo>
                    <a:cubicBezTo>
                      <a:pt x="1712" y="1713"/>
                      <a:pt x="2009" y="1439"/>
                      <a:pt x="2009" y="868"/>
                    </a:cubicBezTo>
                    <a:cubicBezTo>
                      <a:pt x="2009" y="298"/>
                      <a:pt x="1712" y="1"/>
                      <a:pt x="114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8000"/>
                  </a:schemeClr>
                </a:outerShdw>
                <a:reflection stA="6000" endPos="54000" dist="3810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489;p75">
                <a:extLst>
                  <a:ext uri="{FF2B5EF4-FFF2-40B4-BE49-F238E27FC236}">
                    <a16:creationId xmlns:a16="http://schemas.microsoft.com/office/drawing/2014/main" id="{3398C0D1-80BD-D4BF-CEB7-5898934A9990}"/>
                  </a:ext>
                </a:extLst>
              </p:cNvPr>
              <p:cNvSpPr/>
              <p:nvPr/>
            </p:nvSpPr>
            <p:spPr>
              <a:xfrm>
                <a:off x="4803175" y="2297975"/>
                <a:ext cx="42825" cy="42825"/>
              </a:xfrm>
              <a:custGeom>
                <a:avLst/>
                <a:gdLst/>
                <a:ahLst/>
                <a:cxnLst/>
                <a:rect l="l" t="t" r="r" b="b"/>
                <a:pathLst>
                  <a:path w="1713" h="1713" extrusionOk="0">
                    <a:moveTo>
                      <a:pt x="868" y="1"/>
                    </a:moveTo>
                    <a:cubicBezTo>
                      <a:pt x="297" y="1"/>
                      <a:pt x="0" y="298"/>
                      <a:pt x="0" y="868"/>
                    </a:cubicBezTo>
                    <a:cubicBezTo>
                      <a:pt x="0" y="1439"/>
                      <a:pt x="297" y="1713"/>
                      <a:pt x="868" y="1713"/>
                    </a:cubicBezTo>
                    <a:cubicBezTo>
                      <a:pt x="1438" y="1713"/>
                      <a:pt x="1712" y="1439"/>
                      <a:pt x="1712" y="868"/>
                    </a:cubicBezTo>
                    <a:cubicBezTo>
                      <a:pt x="1712" y="298"/>
                      <a:pt x="1438" y="1"/>
                      <a:pt x="86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8000"/>
                  </a:schemeClr>
                </a:outerShdw>
                <a:reflection stA="6000" endPos="54000" dist="3810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490;p75">
                <a:extLst>
                  <a:ext uri="{FF2B5EF4-FFF2-40B4-BE49-F238E27FC236}">
                    <a16:creationId xmlns:a16="http://schemas.microsoft.com/office/drawing/2014/main" id="{C31F95B1-DBF5-4C5A-478A-B30440F20553}"/>
                  </a:ext>
                </a:extLst>
              </p:cNvPr>
              <p:cNvSpPr/>
              <p:nvPr/>
            </p:nvSpPr>
            <p:spPr>
              <a:xfrm>
                <a:off x="4896175" y="2297975"/>
                <a:ext cx="49675" cy="42825"/>
              </a:xfrm>
              <a:custGeom>
                <a:avLst/>
                <a:gdLst/>
                <a:ahLst/>
                <a:cxnLst/>
                <a:rect l="l" t="t" r="r" b="b"/>
                <a:pathLst>
                  <a:path w="1987" h="1713" extrusionOk="0">
                    <a:moveTo>
                      <a:pt x="1142" y="1"/>
                    </a:moveTo>
                    <a:cubicBezTo>
                      <a:pt x="572" y="1"/>
                      <a:pt x="1" y="298"/>
                      <a:pt x="1" y="868"/>
                    </a:cubicBezTo>
                    <a:cubicBezTo>
                      <a:pt x="1" y="1439"/>
                      <a:pt x="572" y="1713"/>
                      <a:pt x="1142" y="1713"/>
                    </a:cubicBezTo>
                    <a:cubicBezTo>
                      <a:pt x="1416" y="1713"/>
                      <a:pt x="1987" y="1439"/>
                      <a:pt x="1987" y="868"/>
                    </a:cubicBezTo>
                    <a:cubicBezTo>
                      <a:pt x="1987" y="298"/>
                      <a:pt x="1416" y="1"/>
                      <a:pt x="114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8000"/>
                  </a:schemeClr>
                </a:outerShdw>
                <a:reflection stA="6000" endPos="54000" dist="3810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6" name="Google Shape;1464;p75">
            <a:extLst>
              <a:ext uri="{FF2B5EF4-FFF2-40B4-BE49-F238E27FC236}">
                <a16:creationId xmlns:a16="http://schemas.microsoft.com/office/drawing/2014/main" id="{97C7708E-EE35-25F6-37AB-5B7C3622357F}"/>
              </a:ext>
            </a:extLst>
          </p:cNvPr>
          <p:cNvSpPr txBox="1">
            <a:spLocks/>
          </p:cNvSpPr>
          <p:nvPr/>
        </p:nvSpPr>
        <p:spPr>
          <a:xfrm>
            <a:off x="782320" y="1775128"/>
            <a:ext cx="4871571" cy="2136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6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9pPr>
          </a:lstStyle>
          <a:p>
            <a:pPr marL="311150" indent="-285750" algn="just">
              <a:buClr>
                <a:schemeClr val="tx2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r>
              <a:rPr lang="sk-SK" dirty="0">
                <a:solidFill>
                  <a:schemeClr val="tx2">
                    <a:lumMod val="75000"/>
                  </a:schemeClr>
                </a:solidFill>
              </a:rPr>
              <a:t>Používa sa na získavanie dát odoslaných formulárom pomocou metódy POST,</a:t>
            </a:r>
          </a:p>
          <a:p>
            <a:pPr marL="311150" indent="-285750" algn="just">
              <a:buClr>
                <a:schemeClr val="tx2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r>
              <a:rPr lang="sk-SK" dirty="0">
                <a:solidFill>
                  <a:schemeClr val="tx2">
                    <a:lumMod val="75000"/>
                  </a:schemeClr>
                </a:solidFill>
              </a:rPr>
              <a:t>$_POST vytvára asociatívne pole, kde kľúčom je názov poľa formulára a hodnota je hodnota, ktorú používateľ zadal do poľa,</a:t>
            </a:r>
          </a:p>
          <a:p>
            <a:pPr marL="311150" indent="-285750" algn="just">
              <a:buClr>
                <a:schemeClr val="tx2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r>
              <a:rPr lang="sk-SK" dirty="0">
                <a:solidFill>
                  <a:schemeClr val="tx2">
                    <a:lumMod val="75000"/>
                  </a:schemeClr>
                </a:solidFill>
              </a:rPr>
              <a:t>Hodnoty z formulára sa odovzdávajú na server v tele HTTP požiadavky, a preto nie sú viditeľné v URL,</a:t>
            </a:r>
          </a:p>
        </p:txBody>
      </p:sp>
      <p:grpSp>
        <p:nvGrpSpPr>
          <p:cNvPr id="19" name="Google Shape;1474;p75">
            <a:extLst>
              <a:ext uri="{FF2B5EF4-FFF2-40B4-BE49-F238E27FC236}">
                <a16:creationId xmlns:a16="http://schemas.microsoft.com/office/drawing/2014/main" id="{A1951BEC-92EC-7E1B-DAC7-28C2AE0827C3}"/>
              </a:ext>
            </a:extLst>
          </p:cNvPr>
          <p:cNvGrpSpPr/>
          <p:nvPr/>
        </p:nvGrpSpPr>
        <p:grpSpPr>
          <a:xfrm>
            <a:off x="738574" y="1487166"/>
            <a:ext cx="2802604" cy="222979"/>
            <a:chOff x="1213361" y="575225"/>
            <a:chExt cx="5184050" cy="412450"/>
          </a:xfrm>
        </p:grpSpPr>
        <p:sp>
          <p:nvSpPr>
            <p:cNvPr id="20" name="Google Shape;1475;p75">
              <a:extLst>
                <a:ext uri="{FF2B5EF4-FFF2-40B4-BE49-F238E27FC236}">
                  <a16:creationId xmlns:a16="http://schemas.microsoft.com/office/drawing/2014/main" id="{90C76562-C96D-5713-A9ED-F8DAFFA243AD}"/>
                </a:ext>
              </a:extLst>
            </p:cNvPr>
            <p:cNvSpPr/>
            <p:nvPr/>
          </p:nvSpPr>
          <p:spPr>
            <a:xfrm>
              <a:off x="1213361" y="786800"/>
              <a:ext cx="5184050" cy="200875"/>
            </a:xfrm>
            <a:custGeom>
              <a:avLst/>
              <a:gdLst/>
              <a:ahLst/>
              <a:cxnLst/>
              <a:rect l="l" t="t" r="r" b="b"/>
              <a:pathLst>
                <a:path w="207362" h="8035" extrusionOk="0">
                  <a:moveTo>
                    <a:pt x="4007" y="0"/>
                  </a:moveTo>
                  <a:cubicBezTo>
                    <a:pt x="1799" y="0"/>
                    <a:pt x="1" y="1798"/>
                    <a:pt x="1" y="4008"/>
                  </a:cubicBezTo>
                  <a:cubicBezTo>
                    <a:pt x="1" y="6236"/>
                    <a:pt x="1799" y="8034"/>
                    <a:pt x="4007" y="8034"/>
                  </a:cubicBezTo>
                  <a:lnTo>
                    <a:pt x="203335" y="8034"/>
                  </a:lnTo>
                  <a:cubicBezTo>
                    <a:pt x="205563" y="8034"/>
                    <a:pt x="207361" y="6236"/>
                    <a:pt x="207361" y="4008"/>
                  </a:cubicBezTo>
                  <a:cubicBezTo>
                    <a:pt x="207361" y="1798"/>
                    <a:pt x="205563" y="0"/>
                    <a:pt x="203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000"/>
                </a:schemeClr>
              </a:outerShdw>
              <a:reflection stA="5000" endPos="12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476;p75">
              <a:extLst>
                <a:ext uri="{FF2B5EF4-FFF2-40B4-BE49-F238E27FC236}">
                  <a16:creationId xmlns:a16="http://schemas.microsoft.com/office/drawing/2014/main" id="{8FF7E0F2-BBC4-268E-E2E4-3CC2E6037A37}"/>
                </a:ext>
              </a:extLst>
            </p:cNvPr>
            <p:cNvSpPr/>
            <p:nvPr/>
          </p:nvSpPr>
          <p:spPr>
            <a:xfrm>
              <a:off x="1481225" y="575225"/>
              <a:ext cx="91425" cy="91375"/>
            </a:xfrm>
            <a:custGeom>
              <a:avLst/>
              <a:gdLst/>
              <a:ahLst/>
              <a:cxnLst/>
              <a:rect l="l" t="t" r="r" b="b"/>
              <a:pathLst>
                <a:path w="3657" h="3655" extrusionOk="0">
                  <a:moveTo>
                    <a:pt x="1838" y="1"/>
                  </a:moveTo>
                  <a:cubicBezTo>
                    <a:pt x="821" y="1"/>
                    <a:pt x="0" y="822"/>
                    <a:pt x="0" y="1838"/>
                  </a:cubicBezTo>
                  <a:cubicBezTo>
                    <a:pt x="0" y="2834"/>
                    <a:pt x="821" y="3655"/>
                    <a:pt x="1838" y="3655"/>
                  </a:cubicBezTo>
                  <a:cubicBezTo>
                    <a:pt x="2835" y="3655"/>
                    <a:pt x="3656" y="2834"/>
                    <a:pt x="3656" y="1838"/>
                  </a:cubicBezTo>
                  <a:cubicBezTo>
                    <a:pt x="3656" y="822"/>
                    <a:pt x="2835" y="1"/>
                    <a:pt x="183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000"/>
                </a:schemeClr>
              </a:outerShdw>
              <a:reflection stA="5000" endPos="12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477;p75">
              <a:extLst>
                <a:ext uri="{FF2B5EF4-FFF2-40B4-BE49-F238E27FC236}">
                  <a16:creationId xmlns:a16="http://schemas.microsoft.com/office/drawing/2014/main" id="{F03D6410-5C86-3CA7-E68C-1DD83AD7F597}"/>
                </a:ext>
              </a:extLst>
            </p:cNvPr>
            <p:cNvSpPr/>
            <p:nvPr/>
          </p:nvSpPr>
          <p:spPr>
            <a:xfrm>
              <a:off x="1663500" y="575225"/>
              <a:ext cx="91400" cy="91375"/>
            </a:xfrm>
            <a:custGeom>
              <a:avLst/>
              <a:gdLst/>
              <a:ahLst/>
              <a:cxnLst/>
              <a:rect l="l" t="t" r="r" b="b"/>
              <a:pathLst>
                <a:path w="3656" h="3655" extrusionOk="0">
                  <a:moveTo>
                    <a:pt x="1838" y="1"/>
                  </a:moveTo>
                  <a:cubicBezTo>
                    <a:pt x="822" y="1"/>
                    <a:pt x="1" y="822"/>
                    <a:pt x="1" y="1838"/>
                  </a:cubicBezTo>
                  <a:cubicBezTo>
                    <a:pt x="1" y="2834"/>
                    <a:pt x="822" y="3655"/>
                    <a:pt x="1838" y="3655"/>
                  </a:cubicBezTo>
                  <a:cubicBezTo>
                    <a:pt x="2834" y="3655"/>
                    <a:pt x="3655" y="2834"/>
                    <a:pt x="3655" y="1838"/>
                  </a:cubicBezTo>
                  <a:cubicBezTo>
                    <a:pt x="3655" y="822"/>
                    <a:pt x="2834" y="1"/>
                    <a:pt x="183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000"/>
                </a:schemeClr>
              </a:outerShdw>
              <a:reflection stA="5000" endPos="12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478;p75">
              <a:extLst>
                <a:ext uri="{FF2B5EF4-FFF2-40B4-BE49-F238E27FC236}">
                  <a16:creationId xmlns:a16="http://schemas.microsoft.com/office/drawing/2014/main" id="{EA2F0821-62D2-6806-EFAC-F5DAAF8D0B57}"/>
                </a:ext>
              </a:extLst>
            </p:cNvPr>
            <p:cNvSpPr/>
            <p:nvPr/>
          </p:nvSpPr>
          <p:spPr>
            <a:xfrm>
              <a:off x="1323786" y="858650"/>
              <a:ext cx="2208200" cy="57175"/>
            </a:xfrm>
            <a:custGeom>
              <a:avLst/>
              <a:gdLst/>
              <a:ahLst/>
              <a:cxnLst/>
              <a:rect l="l" t="t" r="r" b="b"/>
              <a:pathLst>
                <a:path w="88328" h="2287" extrusionOk="0">
                  <a:moveTo>
                    <a:pt x="1153" y="0"/>
                  </a:moveTo>
                  <a:cubicBezTo>
                    <a:pt x="509" y="0"/>
                    <a:pt x="1" y="508"/>
                    <a:pt x="1" y="1134"/>
                  </a:cubicBezTo>
                  <a:cubicBezTo>
                    <a:pt x="1" y="1778"/>
                    <a:pt x="509" y="2286"/>
                    <a:pt x="1153" y="2286"/>
                  </a:cubicBezTo>
                  <a:lnTo>
                    <a:pt x="87175" y="2286"/>
                  </a:lnTo>
                  <a:cubicBezTo>
                    <a:pt x="87819" y="2286"/>
                    <a:pt x="88328" y="1778"/>
                    <a:pt x="88328" y="1134"/>
                  </a:cubicBezTo>
                  <a:cubicBezTo>
                    <a:pt x="88328" y="508"/>
                    <a:pt x="87819" y="0"/>
                    <a:pt x="8717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000"/>
                </a:schemeClr>
              </a:outerShdw>
              <a:reflection stA="5000" endPos="12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479;p75">
              <a:extLst>
                <a:ext uri="{FF2B5EF4-FFF2-40B4-BE49-F238E27FC236}">
                  <a16:creationId xmlns:a16="http://schemas.microsoft.com/office/drawing/2014/main" id="{E14C2050-752F-A9B4-CEEA-9750E96323FD}"/>
                </a:ext>
              </a:extLst>
            </p:cNvPr>
            <p:cNvSpPr/>
            <p:nvPr/>
          </p:nvSpPr>
          <p:spPr>
            <a:xfrm>
              <a:off x="3676611" y="858650"/>
              <a:ext cx="927000" cy="57175"/>
            </a:xfrm>
            <a:custGeom>
              <a:avLst/>
              <a:gdLst/>
              <a:ahLst/>
              <a:cxnLst/>
              <a:rect l="l" t="t" r="r" b="b"/>
              <a:pathLst>
                <a:path w="37080" h="2287" extrusionOk="0">
                  <a:moveTo>
                    <a:pt x="1154" y="0"/>
                  </a:moveTo>
                  <a:cubicBezTo>
                    <a:pt x="529" y="0"/>
                    <a:pt x="0" y="508"/>
                    <a:pt x="0" y="1134"/>
                  </a:cubicBezTo>
                  <a:cubicBezTo>
                    <a:pt x="0" y="1778"/>
                    <a:pt x="529" y="2286"/>
                    <a:pt x="1154" y="2286"/>
                  </a:cubicBezTo>
                  <a:lnTo>
                    <a:pt x="35925" y="2286"/>
                  </a:lnTo>
                  <a:cubicBezTo>
                    <a:pt x="36551" y="2286"/>
                    <a:pt x="37079" y="1778"/>
                    <a:pt x="37079" y="1134"/>
                  </a:cubicBezTo>
                  <a:cubicBezTo>
                    <a:pt x="37079" y="508"/>
                    <a:pt x="36551" y="0"/>
                    <a:pt x="3592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000"/>
                </a:schemeClr>
              </a:outerShdw>
              <a:reflection stA="5000" endPos="12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Google Shape;1473;p75">
            <a:extLst>
              <a:ext uri="{FF2B5EF4-FFF2-40B4-BE49-F238E27FC236}">
                <a16:creationId xmlns:a16="http://schemas.microsoft.com/office/drawing/2014/main" id="{C0760AAB-4784-CB48-04C5-753EB0F91A15}"/>
              </a:ext>
            </a:extLst>
          </p:cNvPr>
          <p:cNvSpPr/>
          <p:nvPr/>
        </p:nvSpPr>
        <p:spPr>
          <a:xfrm>
            <a:off x="5939050" y="442545"/>
            <a:ext cx="2779075" cy="3928010"/>
          </a:xfrm>
          <a:custGeom>
            <a:avLst/>
            <a:gdLst/>
            <a:ahLst/>
            <a:cxnLst/>
            <a:rect l="l" t="t" r="r" b="b"/>
            <a:pathLst>
              <a:path w="227201" h="146340" extrusionOk="0">
                <a:moveTo>
                  <a:pt x="3616" y="0"/>
                </a:moveTo>
                <a:cubicBezTo>
                  <a:pt x="1622" y="0"/>
                  <a:pt x="0" y="1623"/>
                  <a:pt x="0" y="3617"/>
                </a:cubicBezTo>
                <a:lnTo>
                  <a:pt x="0" y="142723"/>
                </a:lnTo>
                <a:cubicBezTo>
                  <a:pt x="0" y="144717"/>
                  <a:pt x="1622" y="146340"/>
                  <a:pt x="3616" y="146340"/>
                </a:cubicBezTo>
                <a:lnTo>
                  <a:pt x="223584" y="146340"/>
                </a:lnTo>
                <a:cubicBezTo>
                  <a:pt x="225577" y="146340"/>
                  <a:pt x="227201" y="144717"/>
                  <a:pt x="227201" y="142723"/>
                </a:cubicBezTo>
                <a:lnTo>
                  <a:pt x="227201" y="3617"/>
                </a:lnTo>
                <a:cubicBezTo>
                  <a:pt x="227201" y="1623"/>
                  <a:pt x="225577" y="0"/>
                  <a:pt x="22358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ffectLst>
            <a:outerShdw blurRad="57150" dist="19050" dir="5400000" algn="bl" rotWithShape="0">
              <a:schemeClr val="dk1">
                <a:alpha val="14000"/>
              </a:schemeClr>
            </a:outerShdw>
            <a:reflection stA="5000" endPos="18000" dist="47625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5" name="Picture 2" descr="Povilas Korop on LinkedIn: &quot;PHP is gonna die&quot; (c) many non-PHP developers  since 2000. | 19 comments">
            <a:extLst>
              <a:ext uri="{FF2B5EF4-FFF2-40B4-BE49-F238E27FC236}">
                <a16:creationId xmlns:a16="http://schemas.microsoft.com/office/drawing/2014/main" id="{BC444043-332C-4E55-A48B-CC5CF4FABB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4983" y="671602"/>
            <a:ext cx="2694158" cy="3643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oogle Shape;1474;p75">
            <a:extLst>
              <a:ext uri="{FF2B5EF4-FFF2-40B4-BE49-F238E27FC236}">
                <a16:creationId xmlns:a16="http://schemas.microsoft.com/office/drawing/2014/main" id="{F0FEC2D0-F15E-3E32-F093-99B4C84BC7FA}"/>
              </a:ext>
            </a:extLst>
          </p:cNvPr>
          <p:cNvGrpSpPr/>
          <p:nvPr/>
        </p:nvGrpSpPr>
        <p:grpSpPr>
          <a:xfrm>
            <a:off x="5793065" y="388245"/>
            <a:ext cx="2802604" cy="222979"/>
            <a:chOff x="1213361" y="575225"/>
            <a:chExt cx="5184050" cy="412450"/>
          </a:xfrm>
        </p:grpSpPr>
        <p:sp>
          <p:nvSpPr>
            <p:cNvPr id="7" name="Google Shape;1475;p75">
              <a:extLst>
                <a:ext uri="{FF2B5EF4-FFF2-40B4-BE49-F238E27FC236}">
                  <a16:creationId xmlns:a16="http://schemas.microsoft.com/office/drawing/2014/main" id="{5E6E3388-F63E-4639-A7D2-3D5136AD55A0}"/>
                </a:ext>
              </a:extLst>
            </p:cNvPr>
            <p:cNvSpPr/>
            <p:nvPr/>
          </p:nvSpPr>
          <p:spPr>
            <a:xfrm>
              <a:off x="1213361" y="786800"/>
              <a:ext cx="5184050" cy="200875"/>
            </a:xfrm>
            <a:custGeom>
              <a:avLst/>
              <a:gdLst/>
              <a:ahLst/>
              <a:cxnLst/>
              <a:rect l="l" t="t" r="r" b="b"/>
              <a:pathLst>
                <a:path w="207362" h="8035" extrusionOk="0">
                  <a:moveTo>
                    <a:pt x="4007" y="0"/>
                  </a:moveTo>
                  <a:cubicBezTo>
                    <a:pt x="1799" y="0"/>
                    <a:pt x="1" y="1798"/>
                    <a:pt x="1" y="4008"/>
                  </a:cubicBezTo>
                  <a:cubicBezTo>
                    <a:pt x="1" y="6236"/>
                    <a:pt x="1799" y="8034"/>
                    <a:pt x="4007" y="8034"/>
                  </a:cubicBezTo>
                  <a:lnTo>
                    <a:pt x="203335" y="8034"/>
                  </a:lnTo>
                  <a:cubicBezTo>
                    <a:pt x="205563" y="8034"/>
                    <a:pt x="207361" y="6236"/>
                    <a:pt x="207361" y="4008"/>
                  </a:cubicBezTo>
                  <a:cubicBezTo>
                    <a:pt x="207361" y="1798"/>
                    <a:pt x="205563" y="0"/>
                    <a:pt x="203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000"/>
                </a:schemeClr>
              </a:outerShdw>
              <a:reflection stA="5000" endPos="12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476;p75">
              <a:extLst>
                <a:ext uri="{FF2B5EF4-FFF2-40B4-BE49-F238E27FC236}">
                  <a16:creationId xmlns:a16="http://schemas.microsoft.com/office/drawing/2014/main" id="{CD4C36F3-FB40-1F46-74CF-A272B1D74F2C}"/>
                </a:ext>
              </a:extLst>
            </p:cNvPr>
            <p:cNvSpPr/>
            <p:nvPr/>
          </p:nvSpPr>
          <p:spPr>
            <a:xfrm>
              <a:off x="1481225" y="575225"/>
              <a:ext cx="91425" cy="91375"/>
            </a:xfrm>
            <a:custGeom>
              <a:avLst/>
              <a:gdLst/>
              <a:ahLst/>
              <a:cxnLst/>
              <a:rect l="l" t="t" r="r" b="b"/>
              <a:pathLst>
                <a:path w="3657" h="3655" extrusionOk="0">
                  <a:moveTo>
                    <a:pt x="1838" y="1"/>
                  </a:moveTo>
                  <a:cubicBezTo>
                    <a:pt x="821" y="1"/>
                    <a:pt x="0" y="822"/>
                    <a:pt x="0" y="1838"/>
                  </a:cubicBezTo>
                  <a:cubicBezTo>
                    <a:pt x="0" y="2834"/>
                    <a:pt x="821" y="3655"/>
                    <a:pt x="1838" y="3655"/>
                  </a:cubicBezTo>
                  <a:cubicBezTo>
                    <a:pt x="2835" y="3655"/>
                    <a:pt x="3656" y="2834"/>
                    <a:pt x="3656" y="1838"/>
                  </a:cubicBezTo>
                  <a:cubicBezTo>
                    <a:pt x="3656" y="822"/>
                    <a:pt x="2835" y="1"/>
                    <a:pt x="183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000"/>
                </a:schemeClr>
              </a:outerShdw>
              <a:reflection stA="5000" endPos="12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477;p75">
              <a:extLst>
                <a:ext uri="{FF2B5EF4-FFF2-40B4-BE49-F238E27FC236}">
                  <a16:creationId xmlns:a16="http://schemas.microsoft.com/office/drawing/2014/main" id="{3AC268CA-E0B2-297A-0B5D-A86997B1E112}"/>
                </a:ext>
              </a:extLst>
            </p:cNvPr>
            <p:cNvSpPr/>
            <p:nvPr/>
          </p:nvSpPr>
          <p:spPr>
            <a:xfrm>
              <a:off x="1663500" y="575225"/>
              <a:ext cx="91400" cy="91375"/>
            </a:xfrm>
            <a:custGeom>
              <a:avLst/>
              <a:gdLst/>
              <a:ahLst/>
              <a:cxnLst/>
              <a:rect l="l" t="t" r="r" b="b"/>
              <a:pathLst>
                <a:path w="3656" h="3655" extrusionOk="0">
                  <a:moveTo>
                    <a:pt x="1838" y="1"/>
                  </a:moveTo>
                  <a:cubicBezTo>
                    <a:pt x="822" y="1"/>
                    <a:pt x="1" y="822"/>
                    <a:pt x="1" y="1838"/>
                  </a:cubicBezTo>
                  <a:cubicBezTo>
                    <a:pt x="1" y="2834"/>
                    <a:pt x="822" y="3655"/>
                    <a:pt x="1838" y="3655"/>
                  </a:cubicBezTo>
                  <a:cubicBezTo>
                    <a:pt x="2834" y="3655"/>
                    <a:pt x="3655" y="2834"/>
                    <a:pt x="3655" y="1838"/>
                  </a:cubicBezTo>
                  <a:cubicBezTo>
                    <a:pt x="3655" y="822"/>
                    <a:pt x="2834" y="1"/>
                    <a:pt x="183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000"/>
                </a:schemeClr>
              </a:outerShdw>
              <a:reflection stA="5000" endPos="12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478;p75">
              <a:extLst>
                <a:ext uri="{FF2B5EF4-FFF2-40B4-BE49-F238E27FC236}">
                  <a16:creationId xmlns:a16="http://schemas.microsoft.com/office/drawing/2014/main" id="{FD549820-F0C9-ABC4-51A5-0249E3BCEB0F}"/>
                </a:ext>
              </a:extLst>
            </p:cNvPr>
            <p:cNvSpPr/>
            <p:nvPr/>
          </p:nvSpPr>
          <p:spPr>
            <a:xfrm>
              <a:off x="1323786" y="858650"/>
              <a:ext cx="2208200" cy="57175"/>
            </a:xfrm>
            <a:custGeom>
              <a:avLst/>
              <a:gdLst/>
              <a:ahLst/>
              <a:cxnLst/>
              <a:rect l="l" t="t" r="r" b="b"/>
              <a:pathLst>
                <a:path w="88328" h="2287" extrusionOk="0">
                  <a:moveTo>
                    <a:pt x="1153" y="0"/>
                  </a:moveTo>
                  <a:cubicBezTo>
                    <a:pt x="509" y="0"/>
                    <a:pt x="1" y="508"/>
                    <a:pt x="1" y="1134"/>
                  </a:cubicBezTo>
                  <a:cubicBezTo>
                    <a:pt x="1" y="1778"/>
                    <a:pt x="509" y="2286"/>
                    <a:pt x="1153" y="2286"/>
                  </a:cubicBezTo>
                  <a:lnTo>
                    <a:pt x="87175" y="2286"/>
                  </a:lnTo>
                  <a:cubicBezTo>
                    <a:pt x="87819" y="2286"/>
                    <a:pt x="88328" y="1778"/>
                    <a:pt x="88328" y="1134"/>
                  </a:cubicBezTo>
                  <a:cubicBezTo>
                    <a:pt x="88328" y="508"/>
                    <a:pt x="87819" y="0"/>
                    <a:pt x="8717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000"/>
                </a:schemeClr>
              </a:outerShdw>
              <a:reflection stA="5000" endPos="12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479;p75">
              <a:extLst>
                <a:ext uri="{FF2B5EF4-FFF2-40B4-BE49-F238E27FC236}">
                  <a16:creationId xmlns:a16="http://schemas.microsoft.com/office/drawing/2014/main" id="{0C4536AC-5D68-0E56-074C-84AE858D2DB0}"/>
                </a:ext>
              </a:extLst>
            </p:cNvPr>
            <p:cNvSpPr/>
            <p:nvPr/>
          </p:nvSpPr>
          <p:spPr>
            <a:xfrm>
              <a:off x="3676611" y="858650"/>
              <a:ext cx="927000" cy="57175"/>
            </a:xfrm>
            <a:custGeom>
              <a:avLst/>
              <a:gdLst/>
              <a:ahLst/>
              <a:cxnLst/>
              <a:rect l="l" t="t" r="r" b="b"/>
              <a:pathLst>
                <a:path w="37080" h="2287" extrusionOk="0">
                  <a:moveTo>
                    <a:pt x="1154" y="0"/>
                  </a:moveTo>
                  <a:cubicBezTo>
                    <a:pt x="529" y="0"/>
                    <a:pt x="0" y="508"/>
                    <a:pt x="0" y="1134"/>
                  </a:cubicBezTo>
                  <a:cubicBezTo>
                    <a:pt x="0" y="1778"/>
                    <a:pt x="529" y="2286"/>
                    <a:pt x="1154" y="2286"/>
                  </a:cubicBezTo>
                  <a:lnTo>
                    <a:pt x="35925" y="2286"/>
                  </a:lnTo>
                  <a:cubicBezTo>
                    <a:pt x="36551" y="2286"/>
                    <a:pt x="37079" y="1778"/>
                    <a:pt x="37079" y="1134"/>
                  </a:cubicBezTo>
                  <a:cubicBezTo>
                    <a:pt x="37079" y="508"/>
                    <a:pt x="36551" y="0"/>
                    <a:pt x="3592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000"/>
                </a:schemeClr>
              </a:outerShdw>
              <a:reflection stA="5000" endPos="12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881356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3" name="Google Shape;1463;p75"/>
          <p:cNvSpPr txBox="1">
            <a:spLocks noGrp="1"/>
          </p:cNvSpPr>
          <p:nvPr>
            <p:ph type="title"/>
          </p:nvPr>
        </p:nvSpPr>
        <p:spPr>
          <a:xfrm>
            <a:off x="543812" y="538111"/>
            <a:ext cx="7817868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$_GET</a:t>
            </a:r>
            <a:endParaRPr dirty="0"/>
          </a:p>
        </p:txBody>
      </p:sp>
      <p:sp>
        <p:nvSpPr>
          <p:cNvPr id="1465" name="Google Shape;1465;p75"/>
          <p:cNvSpPr/>
          <p:nvPr/>
        </p:nvSpPr>
        <p:spPr>
          <a:xfrm rot="5400000">
            <a:off x="62125" y="2453700"/>
            <a:ext cx="963600" cy="2361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6" name="Google Shape;1466;p75">
            <a:hlinkClick r:id="" action="ppaction://hlinkshowjump?jump=previousslide"/>
          </p:cNvPr>
          <p:cNvSpPr/>
          <p:nvPr/>
        </p:nvSpPr>
        <p:spPr>
          <a:xfrm>
            <a:off x="465662" y="2271250"/>
            <a:ext cx="156300" cy="135300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7" name="Google Shape;1467;p75">
            <a:hlinkClick r:id="" action="ppaction://hlinkshowjump?jump=nextslide"/>
          </p:cNvPr>
          <p:cNvSpPr/>
          <p:nvPr/>
        </p:nvSpPr>
        <p:spPr>
          <a:xfrm rot="10800000" flipH="1">
            <a:off x="465315" y="2737050"/>
            <a:ext cx="157200" cy="135600"/>
          </a:xfrm>
          <a:prstGeom prst="triangle">
            <a:avLst>
              <a:gd name="adj" fmla="val 50000"/>
            </a:avLst>
          </a:prstGeom>
          <a:solidFill>
            <a:schemeClr val="accent3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8" name="Google Shape;1468;p75">
            <a:hlinkClick r:id="" action="ppaction://noaction"/>
          </p:cNvPr>
          <p:cNvSpPr/>
          <p:nvPr/>
        </p:nvSpPr>
        <p:spPr>
          <a:xfrm rot="5400000">
            <a:off x="465301" y="2493168"/>
            <a:ext cx="157103" cy="157157"/>
          </a:xfrm>
          <a:custGeom>
            <a:avLst/>
            <a:gdLst/>
            <a:ahLst/>
            <a:cxnLst/>
            <a:rect l="l" t="t" r="r" b="b"/>
            <a:pathLst>
              <a:path w="21411" h="21411" extrusionOk="0">
                <a:moveTo>
                  <a:pt x="10568" y="6574"/>
                </a:moveTo>
                <a:cubicBezTo>
                  <a:pt x="12851" y="6574"/>
                  <a:pt x="14563" y="8560"/>
                  <a:pt x="14563" y="10842"/>
                </a:cubicBezTo>
                <a:cubicBezTo>
                  <a:pt x="14563" y="12851"/>
                  <a:pt x="12851" y="14837"/>
                  <a:pt x="10568" y="14837"/>
                </a:cubicBezTo>
                <a:cubicBezTo>
                  <a:pt x="8286" y="14837"/>
                  <a:pt x="6574" y="12851"/>
                  <a:pt x="6574" y="10842"/>
                </a:cubicBezTo>
                <a:cubicBezTo>
                  <a:pt x="6574" y="8560"/>
                  <a:pt x="8286" y="6574"/>
                  <a:pt x="10568" y="6574"/>
                </a:cubicBezTo>
                <a:close/>
                <a:moveTo>
                  <a:pt x="8560" y="0"/>
                </a:moveTo>
                <a:lnTo>
                  <a:pt x="8560" y="2009"/>
                </a:lnTo>
                <a:cubicBezTo>
                  <a:pt x="7715" y="2283"/>
                  <a:pt x="6848" y="2580"/>
                  <a:pt x="6003" y="3150"/>
                </a:cubicBezTo>
                <a:lnTo>
                  <a:pt x="4565" y="1712"/>
                </a:lnTo>
                <a:lnTo>
                  <a:pt x="1712" y="4565"/>
                </a:lnTo>
                <a:lnTo>
                  <a:pt x="3150" y="6277"/>
                </a:lnTo>
                <a:cubicBezTo>
                  <a:pt x="2580" y="6848"/>
                  <a:pt x="2283" y="7715"/>
                  <a:pt x="2009" y="8560"/>
                </a:cubicBezTo>
                <a:lnTo>
                  <a:pt x="0" y="8560"/>
                </a:lnTo>
                <a:lnTo>
                  <a:pt x="0" y="12851"/>
                </a:lnTo>
                <a:lnTo>
                  <a:pt x="2009" y="12851"/>
                </a:lnTo>
                <a:cubicBezTo>
                  <a:pt x="2283" y="13695"/>
                  <a:pt x="2580" y="14563"/>
                  <a:pt x="3150" y="15407"/>
                </a:cubicBezTo>
                <a:lnTo>
                  <a:pt x="1712" y="16845"/>
                </a:lnTo>
                <a:lnTo>
                  <a:pt x="4565" y="19698"/>
                </a:lnTo>
                <a:lnTo>
                  <a:pt x="6003" y="18260"/>
                </a:lnTo>
                <a:cubicBezTo>
                  <a:pt x="6848" y="18831"/>
                  <a:pt x="7715" y="19128"/>
                  <a:pt x="8560" y="19402"/>
                </a:cubicBezTo>
                <a:lnTo>
                  <a:pt x="8560" y="21410"/>
                </a:lnTo>
                <a:lnTo>
                  <a:pt x="12554" y="21410"/>
                </a:lnTo>
                <a:lnTo>
                  <a:pt x="12851" y="19402"/>
                </a:lnTo>
                <a:cubicBezTo>
                  <a:pt x="13696" y="19128"/>
                  <a:pt x="14563" y="18831"/>
                  <a:pt x="15134" y="18260"/>
                </a:cubicBezTo>
                <a:lnTo>
                  <a:pt x="16845" y="19698"/>
                </a:lnTo>
                <a:lnTo>
                  <a:pt x="19699" y="16845"/>
                </a:lnTo>
                <a:lnTo>
                  <a:pt x="18261" y="15407"/>
                </a:lnTo>
                <a:cubicBezTo>
                  <a:pt x="18831" y="14563"/>
                  <a:pt x="19128" y="13695"/>
                  <a:pt x="19128" y="12851"/>
                </a:cubicBezTo>
                <a:lnTo>
                  <a:pt x="21410" y="12851"/>
                </a:lnTo>
                <a:lnTo>
                  <a:pt x="21410" y="8560"/>
                </a:lnTo>
                <a:lnTo>
                  <a:pt x="19128" y="8560"/>
                </a:lnTo>
                <a:cubicBezTo>
                  <a:pt x="19128" y="7715"/>
                  <a:pt x="18831" y="6848"/>
                  <a:pt x="18261" y="6277"/>
                </a:cubicBezTo>
                <a:lnTo>
                  <a:pt x="19699" y="4565"/>
                </a:lnTo>
                <a:lnTo>
                  <a:pt x="16845" y="1712"/>
                </a:lnTo>
                <a:lnTo>
                  <a:pt x="15134" y="3150"/>
                </a:lnTo>
                <a:cubicBezTo>
                  <a:pt x="14563" y="2580"/>
                  <a:pt x="13696" y="2283"/>
                  <a:pt x="12851" y="2009"/>
                </a:cubicBezTo>
                <a:lnTo>
                  <a:pt x="1255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dk1">
                <a:alpha val="52000"/>
              </a:schemeClr>
            </a:outerShdw>
            <a:reflection stA="4000" endPos="54000" dist="47625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1469;p75">
            <a:extLst>
              <a:ext uri="{FF2B5EF4-FFF2-40B4-BE49-F238E27FC236}">
                <a16:creationId xmlns:a16="http://schemas.microsoft.com/office/drawing/2014/main" id="{CDE92571-AA89-7767-1844-8B5B0D58D4A6}"/>
              </a:ext>
            </a:extLst>
          </p:cNvPr>
          <p:cNvSpPr/>
          <p:nvPr/>
        </p:nvSpPr>
        <p:spPr>
          <a:xfrm rot="-10269652">
            <a:off x="267401" y="3181542"/>
            <a:ext cx="1029838" cy="1406868"/>
          </a:xfrm>
          <a:custGeom>
            <a:avLst/>
            <a:gdLst/>
            <a:ahLst/>
            <a:cxnLst/>
            <a:rect l="l" t="t" r="r" b="b"/>
            <a:pathLst>
              <a:path w="21685" h="29624" extrusionOk="0">
                <a:moveTo>
                  <a:pt x="2926" y="0"/>
                </a:moveTo>
                <a:cubicBezTo>
                  <a:pt x="2543" y="0"/>
                  <a:pt x="2202" y="204"/>
                  <a:pt x="2009" y="397"/>
                </a:cubicBezTo>
                <a:cubicBezTo>
                  <a:pt x="0" y="2406"/>
                  <a:pt x="3424" y="4392"/>
                  <a:pt x="4292" y="5830"/>
                </a:cubicBezTo>
                <a:cubicBezTo>
                  <a:pt x="4862" y="7245"/>
                  <a:pt x="4292" y="8957"/>
                  <a:pt x="3995" y="10395"/>
                </a:cubicBezTo>
                <a:cubicBezTo>
                  <a:pt x="3995" y="11810"/>
                  <a:pt x="4292" y="13248"/>
                  <a:pt x="5707" y="14093"/>
                </a:cubicBezTo>
                <a:cubicBezTo>
                  <a:pt x="6574" y="14663"/>
                  <a:pt x="7419" y="15234"/>
                  <a:pt x="7989" y="16101"/>
                </a:cubicBezTo>
                <a:cubicBezTo>
                  <a:pt x="8857" y="17243"/>
                  <a:pt x="9131" y="18658"/>
                  <a:pt x="9131" y="20096"/>
                </a:cubicBezTo>
                <a:cubicBezTo>
                  <a:pt x="8857" y="21237"/>
                  <a:pt x="8560" y="22652"/>
                  <a:pt x="8560" y="24090"/>
                </a:cubicBezTo>
                <a:cubicBezTo>
                  <a:pt x="8560" y="24935"/>
                  <a:pt x="8560" y="26373"/>
                  <a:pt x="9427" y="27217"/>
                </a:cubicBezTo>
                <a:lnTo>
                  <a:pt x="9427" y="27514"/>
                </a:lnTo>
                <a:cubicBezTo>
                  <a:pt x="10272" y="28358"/>
                  <a:pt x="11413" y="28929"/>
                  <a:pt x="12280" y="29500"/>
                </a:cubicBezTo>
                <a:cubicBezTo>
                  <a:pt x="12530" y="29587"/>
                  <a:pt x="12831" y="29623"/>
                  <a:pt x="13153" y="29623"/>
                </a:cubicBezTo>
                <a:cubicBezTo>
                  <a:pt x="13922" y="29623"/>
                  <a:pt x="14812" y="29419"/>
                  <a:pt x="15408" y="29226"/>
                </a:cubicBezTo>
                <a:cubicBezTo>
                  <a:pt x="17416" y="28655"/>
                  <a:pt x="19402" y="27217"/>
                  <a:pt x="20269" y="25231"/>
                </a:cubicBezTo>
                <a:cubicBezTo>
                  <a:pt x="21684" y="22081"/>
                  <a:pt x="20543" y="18087"/>
                  <a:pt x="17690" y="16101"/>
                </a:cubicBezTo>
                <a:cubicBezTo>
                  <a:pt x="16846" y="15531"/>
                  <a:pt x="15978" y="15234"/>
                  <a:pt x="15408" y="14389"/>
                </a:cubicBezTo>
                <a:cubicBezTo>
                  <a:pt x="14266" y="13248"/>
                  <a:pt x="13992" y="10966"/>
                  <a:pt x="13422" y="9528"/>
                </a:cubicBezTo>
                <a:cubicBezTo>
                  <a:pt x="11413" y="5259"/>
                  <a:pt x="7715" y="7245"/>
                  <a:pt x="6277" y="4689"/>
                </a:cubicBezTo>
                <a:cubicBezTo>
                  <a:pt x="5707" y="3547"/>
                  <a:pt x="5433" y="2680"/>
                  <a:pt x="5136" y="1539"/>
                </a:cubicBezTo>
                <a:cubicBezTo>
                  <a:pt x="4862" y="968"/>
                  <a:pt x="4292" y="124"/>
                  <a:pt x="3424" y="124"/>
                </a:cubicBezTo>
                <a:cubicBezTo>
                  <a:pt x="3256" y="36"/>
                  <a:pt x="3087" y="0"/>
                  <a:pt x="292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57150" dist="19050" dir="5400000" algn="bl" rotWithShape="0">
              <a:schemeClr val="dk1">
                <a:alpha val="22000"/>
              </a:schemeClr>
            </a:outerShdw>
            <a:reflection stA="20000" endPos="30000" dist="38100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" name="Google Shape;1473;p75">
            <a:extLst>
              <a:ext uri="{FF2B5EF4-FFF2-40B4-BE49-F238E27FC236}">
                <a16:creationId xmlns:a16="http://schemas.microsoft.com/office/drawing/2014/main" id="{B1135A4B-C321-0D21-8BD5-A76F72976C16}"/>
              </a:ext>
            </a:extLst>
          </p:cNvPr>
          <p:cNvSpPr/>
          <p:nvPr/>
        </p:nvSpPr>
        <p:spPr>
          <a:xfrm>
            <a:off x="782320" y="1403178"/>
            <a:ext cx="4922741" cy="2598551"/>
          </a:xfrm>
          <a:custGeom>
            <a:avLst/>
            <a:gdLst/>
            <a:ahLst/>
            <a:cxnLst/>
            <a:rect l="l" t="t" r="r" b="b"/>
            <a:pathLst>
              <a:path w="227201" h="146340" extrusionOk="0">
                <a:moveTo>
                  <a:pt x="3616" y="0"/>
                </a:moveTo>
                <a:cubicBezTo>
                  <a:pt x="1622" y="0"/>
                  <a:pt x="0" y="1623"/>
                  <a:pt x="0" y="3617"/>
                </a:cubicBezTo>
                <a:lnTo>
                  <a:pt x="0" y="142723"/>
                </a:lnTo>
                <a:cubicBezTo>
                  <a:pt x="0" y="144717"/>
                  <a:pt x="1622" y="146340"/>
                  <a:pt x="3616" y="146340"/>
                </a:cubicBezTo>
                <a:lnTo>
                  <a:pt x="223584" y="146340"/>
                </a:lnTo>
                <a:cubicBezTo>
                  <a:pt x="225577" y="146340"/>
                  <a:pt x="227201" y="144717"/>
                  <a:pt x="227201" y="142723"/>
                </a:cubicBezTo>
                <a:lnTo>
                  <a:pt x="227201" y="3617"/>
                </a:lnTo>
                <a:cubicBezTo>
                  <a:pt x="227201" y="1623"/>
                  <a:pt x="225577" y="0"/>
                  <a:pt x="22358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ffectLst>
            <a:outerShdw blurRad="57150" dist="19050" dir="5400000" algn="bl" rotWithShape="0">
              <a:schemeClr val="dk1">
                <a:alpha val="14000"/>
              </a:schemeClr>
            </a:outerShdw>
            <a:reflection stA="5000" endPos="18000" dist="47625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3" name="Google Shape;1485;p75">
            <a:extLst>
              <a:ext uri="{FF2B5EF4-FFF2-40B4-BE49-F238E27FC236}">
                <a16:creationId xmlns:a16="http://schemas.microsoft.com/office/drawing/2014/main" id="{C62E810A-CEF4-5F5B-AACD-AAE99C23379F}"/>
              </a:ext>
            </a:extLst>
          </p:cNvPr>
          <p:cNvGrpSpPr/>
          <p:nvPr/>
        </p:nvGrpSpPr>
        <p:grpSpPr>
          <a:xfrm>
            <a:off x="5293416" y="1232337"/>
            <a:ext cx="823290" cy="449137"/>
            <a:chOff x="6930163" y="1358338"/>
            <a:chExt cx="891300" cy="486300"/>
          </a:xfrm>
        </p:grpSpPr>
        <p:sp>
          <p:nvSpPr>
            <p:cNvPr id="14" name="Google Shape;1486;p75">
              <a:extLst>
                <a:ext uri="{FF2B5EF4-FFF2-40B4-BE49-F238E27FC236}">
                  <a16:creationId xmlns:a16="http://schemas.microsoft.com/office/drawing/2014/main" id="{AB8BB0F0-9745-E077-9518-37B9E61BD689}"/>
                </a:ext>
              </a:extLst>
            </p:cNvPr>
            <p:cNvSpPr/>
            <p:nvPr/>
          </p:nvSpPr>
          <p:spPr>
            <a:xfrm>
              <a:off x="6930163" y="1358338"/>
              <a:ext cx="891300" cy="486300"/>
            </a:xfrm>
            <a:prstGeom prst="wedgeRoundRectCallout">
              <a:avLst>
                <a:gd name="adj1" fmla="val -20923"/>
                <a:gd name="adj2" fmla="val 78986"/>
                <a:gd name="adj3" fmla="val 0"/>
              </a:avLst>
            </a:prstGeom>
            <a:gradFill>
              <a:gsLst>
                <a:gs pos="0">
                  <a:srgbClr val="81EEEB"/>
                </a:gs>
                <a:gs pos="100000">
                  <a:srgbClr val="3AE4DF"/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24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" name="Google Shape;1487;p75">
              <a:extLst>
                <a:ext uri="{FF2B5EF4-FFF2-40B4-BE49-F238E27FC236}">
                  <a16:creationId xmlns:a16="http://schemas.microsoft.com/office/drawing/2014/main" id="{25522B95-E5FC-ACF8-F140-6DAA16D3BA1C}"/>
                </a:ext>
              </a:extLst>
            </p:cNvPr>
            <p:cNvGrpSpPr/>
            <p:nvPr/>
          </p:nvGrpSpPr>
          <p:grpSpPr>
            <a:xfrm>
              <a:off x="7109579" y="1554476"/>
              <a:ext cx="532464" cy="94014"/>
              <a:chOff x="4703325" y="2297975"/>
              <a:chExt cx="242525" cy="42825"/>
            </a:xfrm>
          </p:grpSpPr>
          <p:sp>
            <p:nvSpPr>
              <p:cNvPr id="16" name="Google Shape;1488;p75">
                <a:extLst>
                  <a:ext uri="{FF2B5EF4-FFF2-40B4-BE49-F238E27FC236}">
                    <a16:creationId xmlns:a16="http://schemas.microsoft.com/office/drawing/2014/main" id="{8F953B54-FD2C-95DD-1271-F5D51706B898}"/>
                  </a:ext>
                </a:extLst>
              </p:cNvPr>
              <p:cNvSpPr/>
              <p:nvPr/>
            </p:nvSpPr>
            <p:spPr>
              <a:xfrm>
                <a:off x="4703325" y="2297975"/>
                <a:ext cx="50225" cy="42825"/>
              </a:xfrm>
              <a:custGeom>
                <a:avLst/>
                <a:gdLst/>
                <a:ahLst/>
                <a:cxnLst/>
                <a:rect l="l" t="t" r="r" b="b"/>
                <a:pathLst>
                  <a:path w="2009" h="1713" extrusionOk="0">
                    <a:moveTo>
                      <a:pt x="1141" y="1"/>
                    </a:moveTo>
                    <a:cubicBezTo>
                      <a:pt x="571" y="1"/>
                      <a:pt x="0" y="298"/>
                      <a:pt x="0" y="868"/>
                    </a:cubicBezTo>
                    <a:cubicBezTo>
                      <a:pt x="0" y="1439"/>
                      <a:pt x="571" y="1713"/>
                      <a:pt x="1141" y="1713"/>
                    </a:cubicBezTo>
                    <a:cubicBezTo>
                      <a:pt x="1712" y="1713"/>
                      <a:pt x="2009" y="1439"/>
                      <a:pt x="2009" y="868"/>
                    </a:cubicBezTo>
                    <a:cubicBezTo>
                      <a:pt x="2009" y="298"/>
                      <a:pt x="1712" y="1"/>
                      <a:pt x="114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8000"/>
                  </a:schemeClr>
                </a:outerShdw>
                <a:reflection stA="6000" endPos="54000" dist="3810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489;p75">
                <a:extLst>
                  <a:ext uri="{FF2B5EF4-FFF2-40B4-BE49-F238E27FC236}">
                    <a16:creationId xmlns:a16="http://schemas.microsoft.com/office/drawing/2014/main" id="{3398C0D1-80BD-D4BF-CEB7-5898934A9990}"/>
                  </a:ext>
                </a:extLst>
              </p:cNvPr>
              <p:cNvSpPr/>
              <p:nvPr/>
            </p:nvSpPr>
            <p:spPr>
              <a:xfrm>
                <a:off x="4803175" y="2297975"/>
                <a:ext cx="42825" cy="42825"/>
              </a:xfrm>
              <a:custGeom>
                <a:avLst/>
                <a:gdLst/>
                <a:ahLst/>
                <a:cxnLst/>
                <a:rect l="l" t="t" r="r" b="b"/>
                <a:pathLst>
                  <a:path w="1713" h="1713" extrusionOk="0">
                    <a:moveTo>
                      <a:pt x="868" y="1"/>
                    </a:moveTo>
                    <a:cubicBezTo>
                      <a:pt x="297" y="1"/>
                      <a:pt x="0" y="298"/>
                      <a:pt x="0" y="868"/>
                    </a:cubicBezTo>
                    <a:cubicBezTo>
                      <a:pt x="0" y="1439"/>
                      <a:pt x="297" y="1713"/>
                      <a:pt x="868" y="1713"/>
                    </a:cubicBezTo>
                    <a:cubicBezTo>
                      <a:pt x="1438" y="1713"/>
                      <a:pt x="1712" y="1439"/>
                      <a:pt x="1712" y="868"/>
                    </a:cubicBezTo>
                    <a:cubicBezTo>
                      <a:pt x="1712" y="298"/>
                      <a:pt x="1438" y="1"/>
                      <a:pt x="86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8000"/>
                  </a:schemeClr>
                </a:outerShdw>
                <a:reflection stA="6000" endPos="54000" dist="3810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490;p75">
                <a:extLst>
                  <a:ext uri="{FF2B5EF4-FFF2-40B4-BE49-F238E27FC236}">
                    <a16:creationId xmlns:a16="http://schemas.microsoft.com/office/drawing/2014/main" id="{C31F95B1-DBF5-4C5A-478A-B30440F20553}"/>
                  </a:ext>
                </a:extLst>
              </p:cNvPr>
              <p:cNvSpPr/>
              <p:nvPr/>
            </p:nvSpPr>
            <p:spPr>
              <a:xfrm>
                <a:off x="4896175" y="2297975"/>
                <a:ext cx="49675" cy="42825"/>
              </a:xfrm>
              <a:custGeom>
                <a:avLst/>
                <a:gdLst/>
                <a:ahLst/>
                <a:cxnLst/>
                <a:rect l="l" t="t" r="r" b="b"/>
                <a:pathLst>
                  <a:path w="1987" h="1713" extrusionOk="0">
                    <a:moveTo>
                      <a:pt x="1142" y="1"/>
                    </a:moveTo>
                    <a:cubicBezTo>
                      <a:pt x="572" y="1"/>
                      <a:pt x="1" y="298"/>
                      <a:pt x="1" y="868"/>
                    </a:cubicBezTo>
                    <a:cubicBezTo>
                      <a:pt x="1" y="1439"/>
                      <a:pt x="572" y="1713"/>
                      <a:pt x="1142" y="1713"/>
                    </a:cubicBezTo>
                    <a:cubicBezTo>
                      <a:pt x="1416" y="1713"/>
                      <a:pt x="1987" y="1439"/>
                      <a:pt x="1987" y="868"/>
                    </a:cubicBezTo>
                    <a:cubicBezTo>
                      <a:pt x="1987" y="298"/>
                      <a:pt x="1416" y="1"/>
                      <a:pt x="114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8000"/>
                  </a:schemeClr>
                </a:outerShdw>
                <a:reflection stA="6000" endPos="54000" dist="3810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6" name="Google Shape;1464;p75">
            <a:extLst>
              <a:ext uri="{FF2B5EF4-FFF2-40B4-BE49-F238E27FC236}">
                <a16:creationId xmlns:a16="http://schemas.microsoft.com/office/drawing/2014/main" id="{97C7708E-EE35-25F6-37AB-5B7C3622357F}"/>
              </a:ext>
            </a:extLst>
          </p:cNvPr>
          <p:cNvSpPr txBox="1">
            <a:spLocks/>
          </p:cNvSpPr>
          <p:nvPr/>
        </p:nvSpPr>
        <p:spPr>
          <a:xfrm>
            <a:off x="782320" y="1775128"/>
            <a:ext cx="4871571" cy="19349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6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9pPr>
          </a:lstStyle>
          <a:p>
            <a:pPr marL="311150" indent="-285750" algn="just">
              <a:buClr>
                <a:schemeClr val="tx2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r>
              <a:rPr lang="sk-SK" dirty="0">
                <a:solidFill>
                  <a:schemeClr val="tx2">
                    <a:lumMod val="75000"/>
                  </a:schemeClr>
                </a:solidFill>
              </a:rPr>
              <a:t>Používa sa na získavanie dát odovzdaných prostredníctvom URL parametrov,</a:t>
            </a:r>
          </a:p>
          <a:p>
            <a:pPr marL="311150" indent="-285750" algn="just">
              <a:buClr>
                <a:schemeClr val="tx2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r>
              <a:rPr lang="sk-SK" dirty="0">
                <a:solidFill>
                  <a:schemeClr val="tx2">
                    <a:lumMod val="75000"/>
                  </a:schemeClr>
                </a:solidFill>
              </a:rPr>
              <a:t>Hodnoty sa pripájajú za otáznikom ? v URL adrese za názvom skriptu a oddeľujú sa znakom &amp;, napríklad:  </a:t>
            </a:r>
            <a:r>
              <a:rPr lang="sk-SK" sz="1200" dirty="0" err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https</a:t>
            </a:r>
            <a:r>
              <a:rPr lang="sk-SK" sz="12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://</a:t>
            </a:r>
            <a:r>
              <a:rPr lang="sk-SK" sz="1200" dirty="0" err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example.com</a:t>
            </a:r>
            <a:r>
              <a:rPr lang="sk-SK" sz="12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sk-SK" sz="1200" dirty="0" err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search.php?keyword</a:t>
            </a:r>
            <a:r>
              <a:rPr lang="sk-SK" sz="12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sk-SK" sz="1200" dirty="0" err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php&amp;page</a:t>
            </a:r>
            <a:r>
              <a:rPr lang="sk-SK" sz="12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=2.</a:t>
            </a:r>
          </a:p>
          <a:p>
            <a:pPr marL="311150" indent="-285750" algn="just">
              <a:buClr>
                <a:schemeClr val="tx2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r>
              <a:rPr lang="sk-SK" dirty="0">
                <a:solidFill>
                  <a:schemeClr val="tx2">
                    <a:lumMod val="75000"/>
                  </a:schemeClr>
                </a:solidFill>
              </a:rPr>
              <a:t>Zvyčajne sa $_GET používa na získavanie údajov zo servera, ako je vyhľadávanie v databáze alebo filtrovanie produktov na stránke</a:t>
            </a:r>
          </a:p>
        </p:txBody>
      </p:sp>
      <p:grpSp>
        <p:nvGrpSpPr>
          <p:cNvPr id="19" name="Google Shape;1474;p75">
            <a:extLst>
              <a:ext uri="{FF2B5EF4-FFF2-40B4-BE49-F238E27FC236}">
                <a16:creationId xmlns:a16="http://schemas.microsoft.com/office/drawing/2014/main" id="{A1951BEC-92EC-7E1B-DAC7-28C2AE0827C3}"/>
              </a:ext>
            </a:extLst>
          </p:cNvPr>
          <p:cNvGrpSpPr/>
          <p:nvPr/>
        </p:nvGrpSpPr>
        <p:grpSpPr>
          <a:xfrm>
            <a:off x="738574" y="1487166"/>
            <a:ext cx="2802604" cy="222979"/>
            <a:chOff x="1213361" y="575225"/>
            <a:chExt cx="5184050" cy="412450"/>
          </a:xfrm>
        </p:grpSpPr>
        <p:sp>
          <p:nvSpPr>
            <p:cNvPr id="20" name="Google Shape;1475;p75">
              <a:extLst>
                <a:ext uri="{FF2B5EF4-FFF2-40B4-BE49-F238E27FC236}">
                  <a16:creationId xmlns:a16="http://schemas.microsoft.com/office/drawing/2014/main" id="{90C76562-C96D-5713-A9ED-F8DAFFA243AD}"/>
                </a:ext>
              </a:extLst>
            </p:cNvPr>
            <p:cNvSpPr/>
            <p:nvPr/>
          </p:nvSpPr>
          <p:spPr>
            <a:xfrm>
              <a:off x="1213361" y="786800"/>
              <a:ext cx="5184050" cy="200875"/>
            </a:xfrm>
            <a:custGeom>
              <a:avLst/>
              <a:gdLst/>
              <a:ahLst/>
              <a:cxnLst/>
              <a:rect l="l" t="t" r="r" b="b"/>
              <a:pathLst>
                <a:path w="207362" h="8035" extrusionOk="0">
                  <a:moveTo>
                    <a:pt x="4007" y="0"/>
                  </a:moveTo>
                  <a:cubicBezTo>
                    <a:pt x="1799" y="0"/>
                    <a:pt x="1" y="1798"/>
                    <a:pt x="1" y="4008"/>
                  </a:cubicBezTo>
                  <a:cubicBezTo>
                    <a:pt x="1" y="6236"/>
                    <a:pt x="1799" y="8034"/>
                    <a:pt x="4007" y="8034"/>
                  </a:cubicBezTo>
                  <a:lnTo>
                    <a:pt x="203335" y="8034"/>
                  </a:lnTo>
                  <a:cubicBezTo>
                    <a:pt x="205563" y="8034"/>
                    <a:pt x="207361" y="6236"/>
                    <a:pt x="207361" y="4008"/>
                  </a:cubicBezTo>
                  <a:cubicBezTo>
                    <a:pt x="207361" y="1798"/>
                    <a:pt x="205563" y="0"/>
                    <a:pt x="203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000"/>
                </a:schemeClr>
              </a:outerShdw>
              <a:reflection stA="5000" endPos="12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476;p75">
              <a:extLst>
                <a:ext uri="{FF2B5EF4-FFF2-40B4-BE49-F238E27FC236}">
                  <a16:creationId xmlns:a16="http://schemas.microsoft.com/office/drawing/2014/main" id="{8FF7E0F2-BBC4-268E-E2E4-3CC2E6037A37}"/>
                </a:ext>
              </a:extLst>
            </p:cNvPr>
            <p:cNvSpPr/>
            <p:nvPr/>
          </p:nvSpPr>
          <p:spPr>
            <a:xfrm>
              <a:off x="1481225" y="575225"/>
              <a:ext cx="91425" cy="91375"/>
            </a:xfrm>
            <a:custGeom>
              <a:avLst/>
              <a:gdLst/>
              <a:ahLst/>
              <a:cxnLst/>
              <a:rect l="l" t="t" r="r" b="b"/>
              <a:pathLst>
                <a:path w="3657" h="3655" extrusionOk="0">
                  <a:moveTo>
                    <a:pt x="1838" y="1"/>
                  </a:moveTo>
                  <a:cubicBezTo>
                    <a:pt x="821" y="1"/>
                    <a:pt x="0" y="822"/>
                    <a:pt x="0" y="1838"/>
                  </a:cubicBezTo>
                  <a:cubicBezTo>
                    <a:pt x="0" y="2834"/>
                    <a:pt x="821" y="3655"/>
                    <a:pt x="1838" y="3655"/>
                  </a:cubicBezTo>
                  <a:cubicBezTo>
                    <a:pt x="2835" y="3655"/>
                    <a:pt x="3656" y="2834"/>
                    <a:pt x="3656" y="1838"/>
                  </a:cubicBezTo>
                  <a:cubicBezTo>
                    <a:pt x="3656" y="822"/>
                    <a:pt x="2835" y="1"/>
                    <a:pt x="183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000"/>
                </a:schemeClr>
              </a:outerShdw>
              <a:reflection stA="5000" endPos="12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477;p75">
              <a:extLst>
                <a:ext uri="{FF2B5EF4-FFF2-40B4-BE49-F238E27FC236}">
                  <a16:creationId xmlns:a16="http://schemas.microsoft.com/office/drawing/2014/main" id="{F03D6410-5C86-3CA7-E68C-1DD83AD7F597}"/>
                </a:ext>
              </a:extLst>
            </p:cNvPr>
            <p:cNvSpPr/>
            <p:nvPr/>
          </p:nvSpPr>
          <p:spPr>
            <a:xfrm>
              <a:off x="1663500" y="575225"/>
              <a:ext cx="91400" cy="91375"/>
            </a:xfrm>
            <a:custGeom>
              <a:avLst/>
              <a:gdLst/>
              <a:ahLst/>
              <a:cxnLst/>
              <a:rect l="l" t="t" r="r" b="b"/>
              <a:pathLst>
                <a:path w="3656" h="3655" extrusionOk="0">
                  <a:moveTo>
                    <a:pt x="1838" y="1"/>
                  </a:moveTo>
                  <a:cubicBezTo>
                    <a:pt x="822" y="1"/>
                    <a:pt x="1" y="822"/>
                    <a:pt x="1" y="1838"/>
                  </a:cubicBezTo>
                  <a:cubicBezTo>
                    <a:pt x="1" y="2834"/>
                    <a:pt x="822" y="3655"/>
                    <a:pt x="1838" y="3655"/>
                  </a:cubicBezTo>
                  <a:cubicBezTo>
                    <a:pt x="2834" y="3655"/>
                    <a:pt x="3655" y="2834"/>
                    <a:pt x="3655" y="1838"/>
                  </a:cubicBezTo>
                  <a:cubicBezTo>
                    <a:pt x="3655" y="822"/>
                    <a:pt x="2834" y="1"/>
                    <a:pt x="183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000"/>
                </a:schemeClr>
              </a:outerShdw>
              <a:reflection stA="5000" endPos="12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478;p75">
              <a:extLst>
                <a:ext uri="{FF2B5EF4-FFF2-40B4-BE49-F238E27FC236}">
                  <a16:creationId xmlns:a16="http://schemas.microsoft.com/office/drawing/2014/main" id="{EA2F0821-62D2-6806-EFAC-F5DAAF8D0B57}"/>
                </a:ext>
              </a:extLst>
            </p:cNvPr>
            <p:cNvSpPr/>
            <p:nvPr/>
          </p:nvSpPr>
          <p:spPr>
            <a:xfrm>
              <a:off x="1323786" y="858650"/>
              <a:ext cx="2208200" cy="57175"/>
            </a:xfrm>
            <a:custGeom>
              <a:avLst/>
              <a:gdLst/>
              <a:ahLst/>
              <a:cxnLst/>
              <a:rect l="l" t="t" r="r" b="b"/>
              <a:pathLst>
                <a:path w="88328" h="2287" extrusionOk="0">
                  <a:moveTo>
                    <a:pt x="1153" y="0"/>
                  </a:moveTo>
                  <a:cubicBezTo>
                    <a:pt x="509" y="0"/>
                    <a:pt x="1" y="508"/>
                    <a:pt x="1" y="1134"/>
                  </a:cubicBezTo>
                  <a:cubicBezTo>
                    <a:pt x="1" y="1778"/>
                    <a:pt x="509" y="2286"/>
                    <a:pt x="1153" y="2286"/>
                  </a:cubicBezTo>
                  <a:lnTo>
                    <a:pt x="87175" y="2286"/>
                  </a:lnTo>
                  <a:cubicBezTo>
                    <a:pt x="87819" y="2286"/>
                    <a:pt x="88328" y="1778"/>
                    <a:pt x="88328" y="1134"/>
                  </a:cubicBezTo>
                  <a:cubicBezTo>
                    <a:pt x="88328" y="508"/>
                    <a:pt x="87819" y="0"/>
                    <a:pt x="8717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000"/>
                </a:schemeClr>
              </a:outerShdw>
              <a:reflection stA="5000" endPos="12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479;p75">
              <a:extLst>
                <a:ext uri="{FF2B5EF4-FFF2-40B4-BE49-F238E27FC236}">
                  <a16:creationId xmlns:a16="http://schemas.microsoft.com/office/drawing/2014/main" id="{E14C2050-752F-A9B4-CEEA-9750E96323FD}"/>
                </a:ext>
              </a:extLst>
            </p:cNvPr>
            <p:cNvSpPr/>
            <p:nvPr/>
          </p:nvSpPr>
          <p:spPr>
            <a:xfrm>
              <a:off x="3676611" y="858650"/>
              <a:ext cx="927000" cy="57175"/>
            </a:xfrm>
            <a:custGeom>
              <a:avLst/>
              <a:gdLst/>
              <a:ahLst/>
              <a:cxnLst/>
              <a:rect l="l" t="t" r="r" b="b"/>
              <a:pathLst>
                <a:path w="37080" h="2287" extrusionOk="0">
                  <a:moveTo>
                    <a:pt x="1154" y="0"/>
                  </a:moveTo>
                  <a:cubicBezTo>
                    <a:pt x="529" y="0"/>
                    <a:pt x="0" y="508"/>
                    <a:pt x="0" y="1134"/>
                  </a:cubicBezTo>
                  <a:cubicBezTo>
                    <a:pt x="0" y="1778"/>
                    <a:pt x="529" y="2286"/>
                    <a:pt x="1154" y="2286"/>
                  </a:cubicBezTo>
                  <a:lnTo>
                    <a:pt x="35925" y="2286"/>
                  </a:lnTo>
                  <a:cubicBezTo>
                    <a:pt x="36551" y="2286"/>
                    <a:pt x="37079" y="1778"/>
                    <a:pt x="37079" y="1134"/>
                  </a:cubicBezTo>
                  <a:cubicBezTo>
                    <a:pt x="37079" y="508"/>
                    <a:pt x="36551" y="0"/>
                    <a:pt x="3592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000"/>
                </a:schemeClr>
              </a:outerShdw>
              <a:reflection stA="5000" endPos="12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820387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3" name="Google Shape;1463;p75"/>
          <p:cNvSpPr txBox="1">
            <a:spLocks noGrp="1"/>
          </p:cNvSpPr>
          <p:nvPr>
            <p:ph type="title"/>
          </p:nvPr>
        </p:nvSpPr>
        <p:spPr>
          <a:xfrm>
            <a:off x="543812" y="538111"/>
            <a:ext cx="7817868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Rozdiel</a:t>
            </a:r>
            <a:r>
              <a:rPr lang="en" dirty="0"/>
              <a:t> </a:t>
            </a:r>
            <a:r>
              <a:rPr lang="en" dirty="0" err="1"/>
              <a:t>medzi</a:t>
            </a:r>
            <a:r>
              <a:rPr lang="en" dirty="0"/>
              <a:t> $_POST a $_GET</a:t>
            </a:r>
            <a:endParaRPr dirty="0"/>
          </a:p>
        </p:txBody>
      </p:sp>
      <p:sp>
        <p:nvSpPr>
          <p:cNvPr id="1465" name="Google Shape;1465;p75"/>
          <p:cNvSpPr/>
          <p:nvPr/>
        </p:nvSpPr>
        <p:spPr>
          <a:xfrm rot="5400000">
            <a:off x="62125" y="2453700"/>
            <a:ext cx="963600" cy="2361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6" name="Google Shape;1466;p75">
            <a:hlinkClick r:id="" action="ppaction://hlinkshowjump?jump=previousslide"/>
          </p:cNvPr>
          <p:cNvSpPr/>
          <p:nvPr/>
        </p:nvSpPr>
        <p:spPr>
          <a:xfrm>
            <a:off x="465662" y="2271250"/>
            <a:ext cx="156300" cy="135300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7" name="Google Shape;1467;p75">
            <a:hlinkClick r:id="" action="ppaction://hlinkshowjump?jump=nextslide"/>
          </p:cNvPr>
          <p:cNvSpPr/>
          <p:nvPr/>
        </p:nvSpPr>
        <p:spPr>
          <a:xfrm rot="10800000" flipH="1">
            <a:off x="465315" y="2737050"/>
            <a:ext cx="157200" cy="135600"/>
          </a:xfrm>
          <a:prstGeom prst="triangle">
            <a:avLst>
              <a:gd name="adj" fmla="val 50000"/>
            </a:avLst>
          </a:prstGeom>
          <a:solidFill>
            <a:schemeClr val="accent3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8" name="Google Shape;1468;p75">
            <a:hlinkClick r:id="" action="ppaction://noaction"/>
          </p:cNvPr>
          <p:cNvSpPr/>
          <p:nvPr/>
        </p:nvSpPr>
        <p:spPr>
          <a:xfrm rot="5400000">
            <a:off x="465301" y="2493168"/>
            <a:ext cx="157103" cy="157157"/>
          </a:xfrm>
          <a:custGeom>
            <a:avLst/>
            <a:gdLst/>
            <a:ahLst/>
            <a:cxnLst/>
            <a:rect l="l" t="t" r="r" b="b"/>
            <a:pathLst>
              <a:path w="21411" h="21411" extrusionOk="0">
                <a:moveTo>
                  <a:pt x="10568" y="6574"/>
                </a:moveTo>
                <a:cubicBezTo>
                  <a:pt x="12851" y="6574"/>
                  <a:pt x="14563" y="8560"/>
                  <a:pt x="14563" y="10842"/>
                </a:cubicBezTo>
                <a:cubicBezTo>
                  <a:pt x="14563" y="12851"/>
                  <a:pt x="12851" y="14837"/>
                  <a:pt x="10568" y="14837"/>
                </a:cubicBezTo>
                <a:cubicBezTo>
                  <a:pt x="8286" y="14837"/>
                  <a:pt x="6574" y="12851"/>
                  <a:pt x="6574" y="10842"/>
                </a:cubicBezTo>
                <a:cubicBezTo>
                  <a:pt x="6574" y="8560"/>
                  <a:pt x="8286" y="6574"/>
                  <a:pt x="10568" y="6574"/>
                </a:cubicBezTo>
                <a:close/>
                <a:moveTo>
                  <a:pt x="8560" y="0"/>
                </a:moveTo>
                <a:lnTo>
                  <a:pt x="8560" y="2009"/>
                </a:lnTo>
                <a:cubicBezTo>
                  <a:pt x="7715" y="2283"/>
                  <a:pt x="6848" y="2580"/>
                  <a:pt x="6003" y="3150"/>
                </a:cubicBezTo>
                <a:lnTo>
                  <a:pt x="4565" y="1712"/>
                </a:lnTo>
                <a:lnTo>
                  <a:pt x="1712" y="4565"/>
                </a:lnTo>
                <a:lnTo>
                  <a:pt x="3150" y="6277"/>
                </a:lnTo>
                <a:cubicBezTo>
                  <a:pt x="2580" y="6848"/>
                  <a:pt x="2283" y="7715"/>
                  <a:pt x="2009" y="8560"/>
                </a:cubicBezTo>
                <a:lnTo>
                  <a:pt x="0" y="8560"/>
                </a:lnTo>
                <a:lnTo>
                  <a:pt x="0" y="12851"/>
                </a:lnTo>
                <a:lnTo>
                  <a:pt x="2009" y="12851"/>
                </a:lnTo>
                <a:cubicBezTo>
                  <a:pt x="2283" y="13695"/>
                  <a:pt x="2580" y="14563"/>
                  <a:pt x="3150" y="15407"/>
                </a:cubicBezTo>
                <a:lnTo>
                  <a:pt x="1712" y="16845"/>
                </a:lnTo>
                <a:lnTo>
                  <a:pt x="4565" y="19698"/>
                </a:lnTo>
                <a:lnTo>
                  <a:pt x="6003" y="18260"/>
                </a:lnTo>
                <a:cubicBezTo>
                  <a:pt x="6848" y="18831"/>
                  <a:pt x="7715" y="19128"/>
                  <a:pt x="8560" y="19402"/>
                </a:cubicBezTo>
                <a:lnTo>
                  <a:pt x="8560" y="21410"/>
                </a:lnTo>
                <a:lnTo>
                  <a:pt x="12554" y="21410"/>
                </a:lnTo>
                <a:lnTo>
                  <a:pt x="12851" y="19402"/>
                </a:lnTo>
                <a:cubicBezTo>
                  <a:pt x="13696" y="19128"/>
                  <a:pt x="14563" y="18831"/>
                  <a:pt x="15134" y="18260"/>
                </a:cubicBezTo>
                <a:lnTo>
                  <a:pt x="16845" y="19698"/>
                </a:lnTo>
                <a:lnTo>
                  <a:pt x="19699" y="16845"/>
                </a:lnTo>
                <a:lnTo>
                  <a:pt x="18261" y="15407"/>
                </a:lnTo>
                <a:cubicBezTo>
                  <a:pt x="18831" y="14563"/>
                  <a:pt x="19128" y="13695"/>
                  <a:pt x="19128" y="12851"/>
                </a:cubicBezTo>
                <a:lnTo>
                  <a:pt x="21410" y="12851"/>
                </a:lnTo>
                <a:lnTo>
                  <a:pt x="21410" y="8560"/>
                </a:lnTo>
                <a:lnTo>
                  <a:pt x="19128" y="8560"/>
                </a:lnTo>
                <a:cubicBezTo>
                  <a:pt x="19128" y="7715"/>
                  <a:pt x="18831" y="6848"/>
                  <a:pt x="18261" y="6277"/>
                </a:cubicBezTo>
                <a:lnTo>
                  <a:pt x="19699" y="4565"/>
                </a:lnTo>
                <a:lnTo>
                  <a:pt x="16845" y="1712"/>
                </a:lnTo>
                <a:lnTo>
                  <a:pt x="15134" y="3150"/>
                </a:lnTo>
                <a:cubicBezTo>
                  <a:pt x="14563" y="2580"/>
                  <a:pt x="13696" y="2283"/>
                  <a:pt x="12851" y="2009"/>
                </a:cubicBezTo>
                <a:lnTo>
                  <a:pt x="1255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dk1">
                <a:alpha val="52000"/>
              </a:schemeClr>
            </a:outerShdw>
            <a:reflection stA="4000" endPos="54000" dist="47625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1469;p75">
            <a:extLst>
              <a:ext uri="{FF2B5EF4-FFF2-40B4-BE49-F238E27FC236}">
                <a16:creationId xmlns:a16="http://schemas.microsoft.com/office/drawing/2014/main" id="{CDE92571-AA89-7767-1844-8B5B0D58D4A6}"/>
              </a:ext>
            </a:extLst>
          </p:cNvPr>
          <p:cNvSpPr/>
          <p:nvPr/>
        </p:nvSpPr>
        <p:spPr>
          <a:xfrm rot="-10269652">
            <a:off x="267401" y="3181542"/>
            <a:ext cx="1029838" cy="1406868"/>
          </a:xfrm>
          <a:custGeom>
            <a:avLst/>
            <a:gdLst/>
            <a:ahLst/>
            <a:cxnLst/>
            <a:rect l="l" t="t" r="r" b="b"/>
            <a:pathLst>
              <a:path w="21685" h="29624" extrusionOk="0">
                <a:moveTo>
                  <a:pt x="2926" y="0"/>
                </a:moveTo>
                <a:cubicBezTo>
                  <a:pt x="2543" y="0"/>
                  <a:pt x="2202" y="204"/>
                  <a:pt x="2009" y="397"/>
                </a:cubicBezTo>
                <a:cubicBezTo>
                  <a:pt x="0" y="2406"/>
                  <a:pt x="3424" y="4392"/>
                  <a:pt x="4292" y="5830"/>
                </a:cubicBezTo>
                <a:cubicBezTo>
                  <a:pt x="4862" y="7245"/>
                  <a:pt x="4292" y="8957"/>
                  <a:pt x="3995" y="10395"/>
                </a:cubicBezTo>
                <a:cubicBezTo>
                  <a:pt x="3995" y="11810"/>
                  <a:pt x="4292" y="13248"/>
                  <a:pt x="5707" y="14093"/>
                </a:cubicBezTo>
                <a:cubicBezTo>
                  <a:pt x="6574" y="14663"/>
                  <a:pt x="7419" y="15234"/>
                  <a:pt x="7989" y="16101"/>
                </a:cubicBezTo>
                <a:cubicBezTo>
                  <a:pt x="8857" y="17243"/>
                  <a:pt x="9131" y="18658"/>
                  <a:pt x="9131" y="20096"/>
                </a:cubicBezTo>
                <a:cubicBezTo>
                  <a:pt x="8857" y="21237"/>
                  <a:pt x="8560" y="22652"/>
                  <a:pt x="8560" y="24090"/>
                </a:cubicBezTo>
                <a:cubicBezTo>
                  <a:pt x="8560" y="24935"/>
                  <a:pt x="8560" y="26373"/>
                  <a:pt x="9427" y="27217"/>
                </a:cubicBezTo>
                <a:lnTo>
                  <a:pt x="9427" y="27514"/>
                </a:lnTo>
                <a:cubicBezTo>
                  <a:pt x="10272" y="28358"/>
                  <a:pt x="11413" y="28929"/>
                  <a:pt x="12280" y="29500"/>
                </a:cubicBezTo>
                <a:cubicBezTo>
                  <a:pt x="12530" y="29587"/>
                  <a:pt x="12831" y="29623"/>
                  <a:pt x="13153" y="29623"/>
                </a:cubicBezTo>
                <a:cubicBezTo>
                  <a:pt x="13922" y="29623"/>
                  <a:pt x="14812" y="29419"/>
                  <a:pt x="15408" y="29226"/>
                </a:cubicBezTo>
                <a:cubicBezTo>
                  <a:pt x="17416" y="28655"/>
                  <a:pt x="19402" y="27217"/>
                  <a:pt x="20269" y="25231"/>
                </a:cubicBezTo>
                <a:cubicBezTo>
                  <a:pt x="21684" y="22081"/>
                  <a:pt x="20543" y="18087"/>
                  <a:pt x="17690" y="16101"/>
                </a:cubicBezTo>
                <a:cubicBezTo>
                  <a:pt x="16846" y="15531"/>
                  <a:pt x="15978" y="15234"/>
                  <a:pt x="15408" y="14389"/>
                </a:cubicBezTo>
                <a:cubicBezTo>
                  <a:pt x="14266" y="13248"/>
                  <a:pt x="13992" y="10966"/>
                  <a:pt x="13422" y="9528"/>
                </a:cubicBezTo>
                <a:cubicBezTo>
                  <a:pt x="11413" y="5259"/>
                  <a:pt x="7715" y="7245"/>
                  <a:pt x="6277" y="4689"/>
                </a:cubicBezTo>
                <a:cubicBezTo>
                  <a:pt x="5707" y="3547"/>
                  <a:pt x="5433" y="2680"/>
                  <a:pt x="5136" y="1539"/>
                </a:cubicBezTo>
                <a:cubicBezTo>
                  <a:pt x="4862" y="968"/>
                  <a:pt x="4292" y="124"/>
                  <a:pt x="3424" y="124"/>
                </a:cubicBezTo>
                <a:cubicBezTo>
                  <a:pt x="3256" y="36"/>
                  <a:pt x="3087" y="0"/>
                  <a:pt x="292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57150" dist="19050" dir="5400000" algn="bl" rotWithShape="0">
              <a:schemeClr val="dk1">
                <a:alpha val="22000"/>
              </a:schemeClr>
            </a:outerShdw>
            <a:reflection stA="20000" endPos="30000" dist="38100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" name="Google Shape;1473;p75">
            <a:extLst>
              <a:ext uri="{FF2B5EF4-FFF2-40B4-BE49-F238E27FC236}">
                <a16:creationId xmlns:a16="http://schemas.microsoft.com/office/drawing/2014/main" id="{B1135A4B-C321-0D21-8BD5-A76F72976C16}"/>
              </a:ext>
            </a:extLst>
          </p:cNvPr>
          <p:cNvSpPr/>
          <p:nvPr/>
        </p:nvSpPr>
        <p:spPr>
          <a:xfrm>
            <a:off x="782321" y="1403178"/>
            <a:ext cx="3858506" cy="3256001"/>
          </a:xfrm>
          <a:custGeom>
            <a:avLst/>
            <a:gdLst/>
            <a:ahLst/>
            <a:cxnLst/>
            <a:rect l="l" t="t" r="r" b="b"/>
            <a:pathLst>
              <a:path w="227201" h="146340" extrusionOk="0">
                <a:moveTo>
                  <a:pt x="3616" y="0"/>
                </a:moveTo>
                <a:cubicBezTo>
                  <a:pt x="1622" y="0"/>
                  <a:pt x="0" y="1623"/>
                  <a:pt x="0" y="3617"/>
                </a:cubicBezTo>
                <a:lnTo>
                  <a:pt x="0" y="142723"/>
                </a:lnTo>
                <a:cubicBezTo>
                  <a:pt x="0" y="144717"/>
                  <a:pt x="1622" y="146340"/>
                  <a:pt x="3616" y="146340"/>
                </a:cubicBezTo>
                <a:lnTo>
                  <a:pt x="223584" y="146340"/>
                </a:lnTo>
                <a:cubicBezTo>
                  <a:pt x="225577" y="146340"/>
                  <a:pt x="227201" y="144717"/>
                  <a:pt x="227201" y="142723"/>
                </a:cubicBezTo>
                <a:lnTo>
                  <a:pt x="227201" y="3617"/>
                </a:lnTo>
                <a:cubicBezTo>
                  <a:pt x="227201" y="1623"/>
                  <a:pt x="225577" y="0"/>
                  <a:pt x="22358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ffectLst>
            <a:outerShdw blurRad="57150" dist="19050" dir="5400000" algn="bl" rotWithShape="0">
              <a:schemeClr val="dk1">
                <a:alpha val="14000"/>
              </a:schemeClr>
            </a:outerShdw>
            <a:reflection stA="5000" endPos="18000" dist="47625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" name="Google Shape;1464;p75">
            <a:extLst>
              <a:ext uri="{FF2B5EF4-FFF2-40B4-BE49-F238E27FC236}">
                <a16:creationId xmlns:a16="http://schemas.microsoft.com/office/drawing/2014/main" id="{97C7708E-EE35-25F6-37AB-5B7C3622357F}"/>
              </a:ext>
            </a:extLst>
          </p:cNvPr>
          <p:cNvSpPr txBox="1">
            <a:spLocks/>
          </p:cNvSpPr>
          <p:nvPr/>
        </p:nvSpPr>
        <p:spPr>
          <a:xfrm>
            <a:off x="775803" y="1828932"/>
            <a:ext cx="3789680" cy="27764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6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9pPr>
          </a:lstStyle>
          <a:p>
            <a:pPr marL="311150" indent="-285750" algn="just">
              <a:buClr>
                <a:schemeClr val="tx2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r>
              <a:rPr lang="sk-SK" dirty="0">
                <a:solidFill>
                  <a:schemeClr val="tx2">
                    <a:lumMod val="75000"/>
                  </a:schemeClr>
                </a:solidFill>
              </a:rPr>
              <a:t>$_POST teoreticky nemá obmedzenie veľkosti, aj keď môžu platiť obmedzenia servera a prehliadača,</a:t>
            </a:r>
          </a:p>
          <a:p>
            <a:pPr marL="768350" lvl="1" indent="-285750" algn="just">
              <a:buClr>
                <a:schemeClr val="tx2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r>
              <a:rPr lang="sk-SK" dirty="0">
                <a:solidFill>
                  <a:schemeClr val="tx2">
                    <a:lumMod val="75000"/>
                  </a:schemeClr>
                </a:solidFill>
              </a:rPr>
              <a:t>To znamená, že môžeme odosielať aj obrázky</a:t>
            </a:r>
          </a:p>
          <a:p>
            <a:pPr marL="311150" indent="-285750" algn="just">
              <a:buClr>
                <a:schemeClr val="tx2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r>
              <a:rPr lang="sk-SK" dirty="0">
                <a:solidFill>
                  <a:schemeClr val="tx2">
                    <a:lumMod val="75000"/>
                  </a:schemeClr>
                </a:solidFill>
              </a:rPr>
              <a:t>Žiadosti POST sa nikdy neukladajú do vyrovnávacej pamäte,</a:t>
            </a:r>
          </a:p>
          <a:p>
            <a:pPr marL="311150" indent="-285750" algn="just">
              <a:buClr>
                <a:schemeClr val="tx2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r>
              <a:rPr lang="sk-SK" dirty="0">
                <a:solidFill>
                  <a:schemeClr val="tx2">
                    <a:lumMod val="75000"/>
                  </a:schemeClr>
                </a:solidFill>
              </a:rPr>
              <a:t>Žiadosti POST nezostávajú v histórii prehliadača,</a:t>
            </a:r>
          </a:p>
          <a:p>
            <a:pPr marL="311150" indent="-285750" algn="just">
              <a:buClr>
                <a:schemeClr val="tx2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r>
              <a:rPr lang="sk-SK" dirty="0">
                <a:solidFill>
                  <a:schemeClr val="tx2">
                    <a:lumMod val="75000"/>
                  </a:schemeClr>
                </a:solidFill>
              </a:rPr>
              <a:t>Žiadosti POST nemožno pridať medzi záložky.</a:t>
            </a:r>
          </a:p>
        </p:txBody>
      </p:sp>
      <p:grpSp>
        <p:nvGrpSpPr>
          <p:cNvPr id="19" name="Google Shape;1474;p75">
            <a:extLst>
              <a:ext uri="{FF2B5EF4-FFF2-40B4-BE49-F238E27FC236}">
                <a16:creationId xmlns:a16="http://schemas.microsoft.com/office/drawing/2014/main" id="{A1951BEC-92EC-7E1B-DAC7-28C2AE0827C3}"/>
              </a:ext>
            </a:extLst>
          </p:cNvPr>
          <p:cNvGrpSpPr/>
          <p:nvPr/>
        </p:nvGrpSpPr>
        <p:grpSpPr>
          <a:xfrm>
            <a:off x="738574" y="1487166"/>
            <a:ext cx="2802604" cy="222979"/>
            <a:chOff x="1213361" y="575225"/>
            <a:chExt cx="5184050" cy="412450"/>
          </a:xfrm>
        </p:grpSpPr>
        <p:sp>
          <p:nvSpPr>
            <p:cNvPr id="20" name="Google Shape;1475;p75">
              <a:extLst>
                <a:ext uri="{FF2B5EF4-FFF2-40B4-BE49-F238E27FC236}">
                  <a16:creationId xmlns:a16="http://schemas.microsoft.com/office/drawing/2014/main" id="{90C76562-C96D-5713-A9ED-F8DAFFA243AD}"/>
                </a:ext>
              </a:extLst>
            </p:cNvPr>
            <p:cNvSpPr/>
            <p:nvPr/>
          </p:nvSpPr>
          <p:spPr>
            <a:xfrm>
              <a:off x="1213361" y="786800"/>
              <a:ext cx="5184050" cy="200875"/>
            </a:xfrm>
            <a:custGeom>
              <a:avLst/>
              <a:gdLst/>
              <a:ahLst/>
              <a:cxnLst/>
              <a:rect l="l" t="t" r="r" b="b"/>
              <a:pathLst>
                <a:path w="207362" h="8035" extrusionOk="0">
                  <a:moveTo>
                    <a:pt x="4007" y="0"/>
                  </a:moveTo>
                  <a:cubicBezTo>
                    <a:pt x="1799" y="0"/>
                    <a:pt x="1" y="1798"/>
                    <a:pt x="1" y="4008"/>
                  </a:cubicBezTo>
                  <a:cubicBezTo>
                    <a:pt x="1" y="6236"/>
                    <a:pt x="1799" y="8034"/>
                    <a:pt x="4007" y="8034"/>
                  </a:cubicBezTo>
                  <a:lnTo>
                    <a:pt x="203335" y="8034"/>
                  </a:lnTo>
                  <a:cubicBezTo>
                    <a:pt x="205563" y="8034"/>
                    <a:pt x="207361" y="6236"/>
                    <a:pt x="207361" y="4008"/>
                  </a:cubicBezTo>
                  <a:cubicBezTo>
                    <a:pt x="207361" y="1798"/>
                    <a:pt x="205563" y="0"/>
                    <a:pt x="203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000"/>
                </a:schemeClr>
              </a:outerShdw>
              <a:reflection stA="5000" endPos="12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476;p75">
              <a:extLst>
                <a:ext uri="{FF2B5EF4-FFF2-40B4-BE49-F238E27FC236}">
                  <a16:creationId xmlns:a16="http://schemas.microsoft.com/office/drawing/2014/main" id="{8FF7E0F2-BBC4-268E-E2E4-3CC2E6037A37}"/>
                </a:ext>
              </a:extLst>
            </p:cNvPr>
            <p:cNvSpPr/>
            <p:nvPr/>
          </p:nvSpPr>
          <p:spPr>
            <a:xfrm>
              <a:off x="1481225" y="575225"/>
              <a:ext cx="91425" cy="91375"/>
            </a:xfrm>
            <a:custGeom>
              <a:avLst/>
              <a:gdLst/>
              <a:ahLst/>
              <a:cxnLst/>
              <a:rect l="l" t="t" r="r" b="b"/>
              <a:pathLst>
                <a:path w="3657" h="3655" extrusionOk="0">
                  <a:moveTo>
                    <a:pt x="1838" y="1"/>
                  </a:moveTo>
                  <a:cubicBezTo>
                    <a:pt x="821" y="1"/>
                    <a:pt x="0" y="822"/>
                    <a:pt x="0" y="1838"/>
                  </a:cubicBezTo>
                  <a:cubicBezTo>
                    <a:pt x="0" y="2834"/>
                    <a:pt x="821" y="3655"/>
                    <a:pt x="1838" y="3655"/>
                  </a:cubicBezTo>
                  <a:cubicBezTo>
                    <a:pt x="2835" y="3655"/>
                    <a:pt x="3656" y="2834"/>
                    <a:pt x="3656" y="1838"/>
                  </a:cubicBezTo>
                  <a:cubicBezTo>
                    <a:pt x="3656" y="822"/>
                    <a:pt x="2835" y="1"/>
                    <a:pt x="183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000"/>
                </a:schemeClr>
              </a:outerShdw>
              <a:reflection stA="5000" endPos="12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477;p75">
              <a:extLst>
                <a:ext uri="{FF2B5EF4-FFF2-40B4-BE49-F238E27FC236}">
                  <a16:creationId xmlns:a16="http://schemas.microsoft.com/office/drawing/2014/main" id="{F03D6410-5C86-3CA7-E68C-1DD83AD7F597}"/>
                </a:ext>
              </a:extLst>
            </p:cNvPr>
            <p:cNvSpPr/>
            <p:nvPr/>
          </p:nvSpPr>
          <p:spPr>
            <a:xfrm>
              <a:off x="1663500" y="575225"/>
              <a:ext cx="91400" cy="91375"/>
            </a:xfrm>
            <a:custGeom>
              <a:avLst/>
              <a:gdLst/>
              <a:ahLst/>
              <a:cxnLst/>
              <a:rect l="l" t="t" r="r" b="b"/>
              <a:pathLst>
                <a:path w="3656" h="3655" extrusionOk="0">
                  <a:moveTo>
                    <a:pt x="1838" y="1"/>
                  </a:moveTo>
                  <a:cubicBezTo>
                    <a:pt x="822" y="1"/>
                    <a:pt x="1" y="822"/>
                    <a:pt x="1" y="1838"/>
                  </a:cubicBezTo>
                  <a:cubicBezTo>
                    <a:pt x="1" y="2834"/>
                    <a:pt x="822" y="3655"/>
                    <a:pt x="1838" y="3655"/>
                  </a:cubicBezTo>
                  <a:cubicBezTo>
                    <a:pt x="2834" y="3655"/>
                    <a:pt x="3655" y="2834"/>
                    <a:pt x="3655" y="1838"/>
                  </a:cubicBezTo>
                  <a:cubicBezTo>
                    <a:pt x="3655" y="822"/>
                    <a:pt x="2834" y="1"/>
                    <a:pt x="183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000"/>
                </a:schemeClr>
              </a:outerShdw>
              <a:reflection stA="5000" endPos="12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478;p75">
              <a:extLst>
                <a:ext uri="{FF2B5EF4-FFF2-40B4-BE49-F238E27FC236}">
                  <a16:creationId xmlns:a16="http://schemas.microsoft.com/office/drawing/2014/main" id="{EA2F0821-62D2-6806-EFAC-F5DAAF8D0B57}"/>
                </a:ext>
              </a:extLst>
            </p:cNvPr>
            <p:cNvSpPr/>
            <p:nvPr/>
          </p:nvSpPr>
          <p:spPr>
            <a:xfrm>
              <a:off x="1323786" y="858650"/>
              <a:ext cx="2208200" cy="57175"/>
            </a:xfrm>
            <a:custGeom>
              <a:avLst/>
              <a:gdLst/>
              <a:ahLst/>
              <a:cxnLst/>
              <a:rect l="l" t="t" r="r" b="b"/>
              <a:pathLst>
                <a:path w="88328" h="2287" extrusionOk="0">
                  <a:moveTo>
                    <a:pt x="1153" y="0"/>
                  </a:moveTo>
                  <a:cubicBezTo>
                    <a:pt x="509" y="0"/>
                    <a:pt x="1" y="508"/>
                    <a:pt x="1" y="1134"/>
                  </a:cubicBezTo>
                  <a:cubicBezTo>
                    <a:pt x="1" y="1778"/>
                    <a:pt x="509" y="2286"/>
                    <a:pt x="1153" y="2286"/>
                  </a:cubicBezTo>
                  <a:lnTo>
                    <a:pt x="87175" y="2286"/>
                  </a:lnTo>
                  <a:cubicBezTo>
                    <a:pt x="87819" y="2286"/>
                    <a:pt x="88328" y="1778"/>
                    <a:pt x="88328" y="1134"/>
                  </a:cubicBezTo>
                  <a:cubicBezTo>
                    <a:pt x="88328" y="508"/>
                    <a:pt x="87819" y="0"/>
                    <a:pt x="8717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000"/>
                </a:schemeClr>
              </a:outerShdw>
              <a:reflection stA="5000" endPos="12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479;p75">
              <a:extLst>
                <a:ext uri="{FF2B5EF4-FFF2-40B4-BE49-F238E27FC236}">
                  <a16:creationId xmlns:a16="http://schemas.microsoft.com/office/drawing/2014/main" id="{E14C2050-752F-A9B4-CEEA-9750E96323FD}"/>
                </a:ext>
              </a:extLst>
            </p:cNvPr>
            <p:cNvSpPr/>
            <p:nvPr/>
          </p:nvSpPr>
          <p:spPr>
            <a:xfrm>
              <a:off x="3676611" y="858650"/>
              <a:ext cx="927000" cy="57175"/>
            </a:xfrm>
            <a:custGeom>
              <a:avLst/>
              <a:gdLst/>
              <a:ahLst/>
              <a:cxnLst/>
              <a:rect l="l" t="t" r="r" b="b"/>
              <a:pathLst>
                <a:path w="37080" h="2287" extrusionOk="0">
                  <a:moveTo>
                    <a:pt x="1154" y="0"/>
                  </a:moveTo>
                  <a:cubicBezTo>
                    <a:pt x="529" y="0"/>
                    <a:pt x="0" y="508"/>
                    <a:pt x="0" y="1134"/>
                  </a:cubicBezTo>
                  <a:cubicBezTo>
                    <a:pt x="0" y="1778"/>
                    <a:pt x="529" y="2286"/>
                    <a:pt x="1154" y="2286"/>
                  </a:cubicBezTo>
                  <a:lnTo>
                    <a:pt x="35925" y="2286"/>
                  </a:lnTo>
                  <a:cubicBezTo>
                    <a:pt x="36551" y="2286"/>
                    <a:pt x="37079" y="1778"/>
                    <a:pt x="37079" y="1134"/>
                  </a:cubicBezTo>
                  <a:cubicBezTo>
                    <a:pt x="37079" y="508"/>
                    <a:pt x="36551" y="0"/>
                    <a:pt x="3592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000"/>
                </a:schemeClr>
              </a:outerShdw>
              <a:reflection stA="5000" endPos="12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Google Shape;1473;p75">
            <a:extLst>
              <a:ext uri="{FF2B5EF4-FFF2-40B4-BE49-F238E27FC236}">
                <a16:creationId xmlns:a16="http://schemas.microsoft.com/office/drawing/2014/main" id="{88D29368-4641-B4CB-6439-788223C81EF1}"/>
              </a:ext>
            </a:extLst>
          </p:cNvPr>
          <p:cNvSpPr/>
          <p:nvPr/>
        </p:nvSpPr>
        <p:spPr>
          <a:xfrm>
            <a:off x="4785640" y="1402517"/>
            <a:ext cx="3858506" cy="3256001"/>
          </a:xfrm>
          <a:custGeom>
            <a:avLst/>
            <a:gdLst/>
            <a:ahLst/>
            <a:cxnLst/>
            <a:rect l="l" t="t" r="r" b="b"/>
            <a:pathLst>
              <a:path w="227201" h="146340" extrusionOk="0">
                <a:moveTo>
                  <a:pt x="3616" y="0"/>
                </a:moveTo>
                <a:cubicBezTo>
                  <a:pt x="1622" y="0"/>
                  <a:pt x="0" y="1623"/>
                  <a:pt x="0" y="3617"/>
                </a:cubicBezTo>
                <a:lnTo>
                  <a:pt x="0" y="142723"/>
                </a:lnTo>
                <a:cubicBezTo>
                  <a:pt x="0" y="144717"/>
                  <a:pt x="1622" y="146340"/>
                  <a:pt x="3616" y="146340"/>
                </a:cubicBezTo>
                <a:lnTo>
                  <a:pt x="223584" y="146340"/>
                </a:lnTo>
                <a:cubicBezTo>
                  <a:pt x="225577" y="146340"/>
                  <a:pt x="227201" y="144717"/>
                  <a:pt x="227201" y="142723"/>
                </a:cubicBezTo>
                <a:lnTo>
                  <a:pt x="227201" y="3617"/>
                </a:lnTo>
                <a:cubicBezTo>
                  <a:pt x="227201" y="1623"/>
                  <a:pt x="225577" y="0"/>
                  <a:pt x="22358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ffectLst>
            <a:outerShdw blurRad="57150" dist="19050" dir="5400000" algn="bl" rotWithShape="0">
              <a:schemeClr val="dk1">
                <a:alpha val="14000"/>
              </a:schemeClr>
            </a:outerShdw>
            <a:reflection stA="5000" endPos="18000" dist="47625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5" name="Google Shape;1474;p75">
            <a:extLst>
              <a:ext uri="{FF2B5EF4-FFF2-40B4-BE49-F238E27FC236}">
                <a16:creationId xmlns:a16="http://schemas.microsoft.com/office/drawing/2014/main" id="{0FFD65E6-4523-E2F2-568A-547AC6C3A9E8}"/>
              </a:ext>
            </a:extLst>
          </p:cNvPr>
          <p:cNvGrpSpPr/>
          <p:nvPr/>
        </p:nvGrpSpPr>
        <p:grpSpPr>
          <a:xfrm>
            <a:off x="4741893" y="1486505"/>
            <a:ext cx="2802604" cy="222979"/>
            <a:chOff x="1213361" y="575225"/>
            <a:chExt cx="5184050" cy="412450"/>
          </a:xfrm>
        </p:grpSpPr>
        <p:sp>
          <p:nvSpPr>
            <p:cNvPr id="6" name="Google Shape;1475;p75">
              <a:extLst>
                <a:ext uri="{FF2B5EF4-FFF2-40B4-BE49-F238E27FC236}">
                  <a16:creationId xmlns:a16="http://schemas.microsoft.com/office/drawing/2014/main" id="{C555A9B3-9269-A200-638D-CB8459AE38E9}"/>
                </a:ext>
              </a:extLst>
            </p:cNvPr>
            <p:cNvSpPr/>
            <p:nvPr/>
          </p:nvSpPr>
          <p:spPr>
            <a:xfrm>
              <a:off x="1213361" y="786800"/>
              <a:ext cx="5184050" cy="200875"/>
            </a:xfrm>
            <a:custGeom>
              <a:avLst/>
              <a:gdLst/>
              <a:ahLst/>
              <a:cxnLst/>
              <a:rect l="l" t="t" r="r" b="b"/>
              <a:pathLst>
                <a:path w="207362" h="8035" extrusionOk="0">
                  <a:moveTo>
                    <a:pt x="4007" y="0"/>
                  </a:moveTo>
                  <a:cubicBezTo>
                    <a:pt x="1799" y="0"/>
                    <a:pt x="1" y="1798"/>
                    <a:pt x="1" y="4008"/>
                  </a:cubicBezTo>
                  <a:cubicBezTo>
                    <a:pt x="1" y="6236"/>
                    <a:pt x="1799" y="8034"/>
                    <a:pt x="4007" y="8034"/>
                  </a:cubicBezTo>
                  <a:lnTo>
                    <a:pt x="203335" y="8034"/>
                  </a:lnTo>
                  <a:cubicBezTo>
                    <a:pt x="205563" y="8034"/>
                    <a:pt x="207361" y="6236"/>
                    <a:pt x="207361" y="4008"/>
                  </a:cubicBezTo>
                  <a:cubicBezTo>
                    <a:pt x="207361" y="1798"/>
                    <a:pt x="205563" y="0"/>
                    <a:pt x="203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000"/>
                </a:schemeClr>
              </a:outerShdw>
              <a:reflection stA="5000" endPos="12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476;p75">
              <a:extLst>
                <a:ext uri="{FF2B5EF4-FFF2-40B4-BE49-F238E27FC236}">
                  <a16:creationId xmlns:a16="http://schemas.microsoft.com/office/drawing/2014/main" id="{B4DF9523-F066-65F0-3FEE-E06B6FFC4CD3}"/>
                </a:ext>
              </a:extLst>
            </p:cNvPr>
            <p:cNvSpPr/>
            <p:nvPr/>
          </p:nvSpPr>
          <p:spPr>
            <a:xfrm>
              <a:off x="1481225" y="575225"/>
              <a:ext cx="91425" cy="91375"/>
            </a:xfrm>
            <a:custGeom>
              <a:avLst/>
              <a:gdLst/>
              <a:ahLst/>
              <a:cxnLst/>
              <a:rect l="l" t="t" r="r" b="b"/>
              <a:pathLst>
                <a:path w="3657" h="3655" extrusionOk="0">
                  <a:moveTo>
                    <a:pt x="1838" y="1"/>
                  </a:moveTo>
                  <a:cubicBezTo>
                    <a:pt x="821" y="1"/>
                    <a:pt x="0" y="822"/>
                    <a:pt x="0" y="1838"/>
                  </a:cubicBezTo>
                  <a:cubicBezTo>
                    <a:pt x="0" y="2834"/>
                    <a:pt x="821" y="3655"/>
                    <a:pt x="1838" y="3655"/>
                  </a:cubicBezTo>
                  <a:cubicBezTo>
                    <a:pt x="2835" y="3655"/>
                    <a:pt x="3656" y="2834"/>
                    <a:pt x="3656" y="1838"/>
                  </a:cubicBezTo>
                  <a:cubicBezTo>
                    <a:pt x="3656" y="822"/>
                    <a:pt x="2835" y="1"/>
                    <a:pt x="183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000"/>
                </a:schemeClr>
              </a:outerShdw>
              <a:reflection stA="5000" endPos="12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477;p75">
              <a:extLst>
                <a:ext uri="{FF2B5EF4-FFF2-40B4-BE49-F238E27FC236}">
                  <a16:creationId xmlns:a16="http://schemas.microsoft.com/office/drawing/2014/main" id="{F2DC6448-4EE3-5AFF-4B10-876708E7B0AE}"/>
                </a:ext>
              </a:extLst>
            </p:cNvPr>
            <p:cNvSpPr/>
            <p:nvPr/>
          </p:nvSpPr>
          <p:spPr>
            <a:xfrm>
              <a:off x="1663500" y="575225"/>
              <a:ext cx="91400" cy="91375"/>
            </a:xfrm>
            <a:custGeom>
              <a:avLst/>
              <a:gdLst/>
              <a:ahLst/>
              <a:cxnLst/>
              <a:rect l="l" t="t" r="r" b="b"/>
              <a:pathLst>
                <a:path w="3656" h="3655" extrusionOk="0">
                  <a:moveTo>
                    <a:pt x="1838" y="1"/>
                  </a:moveTo>
                  <a:cubicBezTo>
                    <a:pt x="822" y="1"/>
                    <a:pt x="1" y="822"/>
                    <a:pt x="1" y="1838"/>
                  </a:cubicBezTo>
                  <a:cubicBezTo>
                    <a:pt x="1" y="2834"/>
                    <a:pt x="822" y="3655"/>
                    <a:pt x="1838" y="3655"/>
                  </a:cubicBezTo>
                  <a:cubicBezTo>
                    <a:pt x="2834" y="3655"/>
                    <a:pt x="3655" y="2834"/>
                    <a:pt x="3655" y="1838"/>
                  </a:cubicBezTo>
                  <a:cubicBezTo>
                    <a:pt x="3655" y="822"/>
                    <a:pt x="2834" y="1"/>
                    <a:pt x="183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000"/>
                </a:schemeClr>
              </a:outerShdw>
              <a:reflection stA="5000" endPos="12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478;p75">
              <a:extLst>
                <a:ext uri="{FF2B5EF4-FFF2-40B4-BE49-F238E27FC236}">
                  <a16:creationId xmlns:a16="http://schemas.microsoft.com/office/drawing/2014/main" id="{F94AD810-7F19-DCF4-CDD8-8349209741F5}"/>
                </a:ext>
              </a:extLst>
            </p:cNvPr>
            <p:cNvSpPr/>
            <p:nvPr/>
          </p:nvSpPr>
          <p:spPr>
            <a:xfrm>
              <a:off x="1323786" y="858650"/>
              <a:ext cx="2208200" cy="57175"/>
            </a:xfrm>
            <a:custGeom>
              <a:avLst/>
              <a:gdLst/>
              <a:ahLst/>
              <a:cxnLst/>
              <a:rect l="l" t="t" r="r" b="b"/>
              <a:pathLst>
                <a:path w="88328" h="2287" extrusionOk="0">
                  <a:moveTo>
                    <a:pt x="1153" y="0"/>
                  </a:moveTo>
                  <a:cubicBezTo>
                    <a:pt x="509" y="0"/>
                    <a:pt x="1" y="508"/>
                    <a:pt x="1" y="1134"/>
                  </a:cubicBezTo>
                  <a:cubicBezTo>
                    <a:pt x="1" y="1778"/>
                    <a:pt x="509" y="2286"/>
                    <a:pt x="1153" y="2286"/>
                  </a:cubicBezTo>
                  <a:lnTo>
                    <a:pt x="87175" y="2286"/>
                  </a:lnTo>
                  <a:cubicBezTo>
                    <a:pt x="87819" y="2286"/>
                    <a:pt x="88328" y="1778"/>
                    <a:pt x="88328" y="1134"/>
                  </a:cubicBezTo>
                  <a:cubicBezTo>
                    <a:pt x="88328" y="508"/>
                    <a:pt x="87819" y="0"/>
                    <a:pt x="8717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000"/>
                </a:schemeClr>
              </a:outerShdw>
              <a:reflection stA="5000" endPos="12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479;p75">
              <a:extLst>
                <a:ext uri="{FF2B5EF4-FFF2-40B4-BE49-F238E27FC236}">
                  <a16:creationId xmlns:a16="http://schemas.microsoft.com/office/drawing/2014/main" id="{B2D31263-4BAF-1431-5689-693CE4EEADB2}"/>
                </a:ext>
              </a:extLst>
            </p:cNvPr>
            <p:cNvSpPr/>
            <p:nvPr/>
          </p:nvSpPr>
          <p:spPr>
            <a:xfrm>
              <a:off x="3676611" y="858650"/>
              <a:ext cx="927000" cy="57175"/>
            </a:xfrm>
            <a:custGeom>
              <a:avLst/>
              <a:gdLst/>
              <a:ahLst/>
              <a:cxnLst/>
              <a:rect l="l" t="t" r="r" b="b"/>
              <a:pathLst>
                <a:path w="37080" h="2287" extrusionOk="0">
                  <a:moveTo>
                    <a:pt x="1154" y="0"/>
                  </a:moveTo>
                  <a:cubicBezTo>
                    <a:pt x="529" y="0"/>
                    <a:pt x="0" y="508"/>
                    <a:pt x="0" y="1134"/>
                  </a:cubicBezTo>
                  <a:cubicBezTo>
                    <a:pt x="0" y="1778"/>
                    <a:pt x="529" y="2286"/>
                    <a:pt x="1154" y="2286"/>
                  </a:cubicBezTo>
                  <a:lnTo>
                    <a:pt x="35925" y="2286"/>
                  </a:lnTo>
                  <a:cubicBezTo>
                    <a:pt x="36551" y="2286"/>
                    <a:pt x="37079" y="1778"/>
                    <a:pt x="37079" y="1134"/>
                  </a:cubicBezTo>
                  <a:cubicBezTo>
                    <a:pt x="37079" y="508"/>
                    <a:pt x="36551" y="0"/>
                    <a:pt x="3592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000"/>
                </a:schemeClr>
              </a:outerShdw>
              <a:reflection stA="5000" endPos="12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" name="Google Shape;1485;p75">
            <a:extLst>
              <a:ext uri="{FF2B5EF4-FFF2-40B4-BE49-F238E27FC236}">
                <a16:creationId xmlns:a16="http://schemas.microsoft.com/office/drawing/2014/main" id="{3F2A701F-91CD-26EF-DE6D-03594F27084D}"/>
              </a:ext>
            </a:extLst>
          </p:cNvPr>
          <p:cNvGrpSpPr/>
          <p:nvPr/>
        </p:nvGrpSpPr>
        <p:grpSpPr>
          <a:xfrm>
            <a:off x="8073824" y="1179871"/>
            <a:ext cx="722224" cy="448117"/>
            <a:chOff x="6930163" y="1358338"/>
            <a:chExt cx="891300" cy="486300"/>
          </a:xfrm>
        </p:grpSpPr>
        <p:sp>
          <p:nvSpPr>
            <p:cNvPr id="12" name="Google Shape;1486;p75">
              <a:extLst>
                <a:ext uri="{FF2B5EF4-FFF2-40B4-BE49-F238E27FC236}">
                  <a16:creationId xmlns:a16="http://schemas.microsoft.com/office/drawing/2014/main" id="{95C937A1-2ED8-0232-01AB-40095FB24EF7}"/>
                </a:ext>
              </a:extLst>
            </p:cNvPr>
            <p:cNvSpPr/>
            <p:nvPr/>
          </p:nvSpPr>
          <p:spPr>
            <a:xfrm>
              <a:off x="6930163" y="1358338"/>
              <a:ext cx="891300" cy="486300"/>
            </a:xfrm>
            <a:prstGeom prst="wedgeRoundRectCallout">
              <a:avLst>
                <a:gd name="adj1" fmla="val -20923"/>
                <a:gd name="adj2" fmla="val 78986"/>
                <a:gd name="adj3" fmla="val 0"/>
              </a:avLst>
            </a:prstGeom>
            <a:gradFill>
              <a:gsLst>
                <a:gs pos="0">
                  <a:srgbClr val="81EEEB"/>
                </a:gs>
                <a:gs pos="100000">
                  <a:srgbClr val="3AE4DF"/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24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25" name="Google Shape;1487;p75">
              <a:extLst>
                <a:ext uri="{FF2B5EF4-FFF2-40B4-BE49-F238E27FC236}">
                  <a16:creationId xmlns:a16="http://schemas.microsoft.com/office/drawing/2014/main" id="{E3D4A783-455D-5919-C564-37B825550729}"/>
                </a:ext>
              </a:extLst>
            </p:cNvPr>
            <p:cNvGrpSpPr/>
            <p:nvPr/>
          </p:nvGrpSpPr>
          <p:grpSpPr>
            <a:xfrm>
              <a:off x="7109579" y="1554476"/>
              <a:ext cx="532464" cy="94014"/>
              <a:chOff x="4703325" y="2297975"/>
              <a:chExt cx="242525" cy="42825"/>
            </a:xfrm>
          </p:grpSpPr>
          <p:sp>
            <p:nvSpPr>
              <p:cNvPr id="27" name="Google Shape;1488;p75">
                <a:extLst>
                  <a:ext uri="{FF2B5EF4-FFF2-40B4-BE49-F238E27FC236}">
                    <a16:creationId xmlns:a16="http://schemas.microsoft.com/office/drawing/2014/main" id="{891A1080-5C43-27E4-CC49-8478355A0712}"/>
                  </a:ext>
                </a:extLst>
              </p:cNvPr>
              <p:cNvSpPr/>
              <p:nvPr/>
            </p:nvSpPr>
            <p:spPr>
              <a:xfrm>
                <a:off x="4703325" y="2297975"/>
                <a:ext cx="50225" cy="42825"/>
              </a:xfrm>
              <a:custGeom>
                <a:avLst/>
                <a:gdLst/>
                <a:ahLst/>
                <a:cxnLst/>
                <a:rect l="l" t="t" r="r" b="b"/>
                <a:pathLst>
                  <a:path w="2009" h="1713" extrusionOk="0">
                    <a:moveTo>
                      <a:pt x="1141" y="1"/>
                    </a:moveTo>
                    <a:cubicBezTo>
                      <a:pt x="571" y="1"/>
                      <a:pt x="0" y="298"/>
                      <a:pt x="0" y="868"/>
                    </a:cubicBezTo>
                    <a:cubicBezTo>
                      <a:pt x="0" y="1439"/>
                      <a:pt x="571" y="1713"/>
                      <a:pt x="1141" y="1713"/>
                    </a:cubicBezTo>
                    <a:cubicBezTo>
                      <a:pt x="1712" y="1713"/>
                      <a:pt x="2009" y="1439"/>
                      <a:pt x="2009" y="868"/>
                    </a:cubicBezTo>
                    <a:cubicBezTo>
                      <a:pt x="2009" y="298"/>
                      <a:pt x="1712" y="1"/>
                      <a:pt x="114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8000"/>
                  </a:schemeClr>
                </a:outerShdw>
                <a:reflection stA="6000" endPos="54000" dist="3810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1489;p75">
                <a:extLst>
                  <a:ext uri="{FF2B5EF4-FFF2-40B4-BE49-F238E27FC236}">
                    <a16:creationId xmlns:a16="http://schemas.microsoft.com/office/drawing/2014/main" id="{34226F54-23E6-0A55-F283-72FFF52331FC}"/>
                  </a:ext>
                </a:extLst>
              </p:cNvPr>
              <p:cNvSpPr/>
              <p:nvPr/>
            </p:nvSpPr>
            <p:spPr>
              <a:xfrm>
                <a:off x="4803175" y="2297975"/>
                <a:ext cx="42825" cy="42825"/>
              </a:xfrm>
              <a:custGeom>
                <a:avLst/>
                <a:gdLst/>
                <a:ahLst/>
                <a:cxnLst/>
                <a:rect l="l" t="t" r="r" b="b"/>
                <a:pathLst>
                  <a:path w="1713" h="1713" extrusionOk="0">
                    <a:moveTo>
                      <a:pt x="868" y="1"/>
                    </a:moveTo>
                    <a:cubicBezTo>
                      <a:pt x="297" y="1"/>
                      <a:pt x="0" y="298"/>
                      <a:pt x="0" y="868"/>
                    </a:cubicBezTo>
                    <a:cubicBezTo>
                      <a:pt x="0" y="1439"/>
                      <a:pt x="297" y="1713"/>
                      <a:pt x="868" y="1713"/>
                    </a:cubicBezTo>
                    <a:cubicBezTo>
                      <a:pt x="1438" y="1713"/>
                      <a:pt x="1712" y="1439"/>
                      <a:pt x="1712" y="868"/>
                    </a:cubicBezTo>
                    <a:cubicBezTo>
                      <a:pt x="1712" y="298"/>
                      <a:pt x="1438" y="1"/>
                      <a:pt x="86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8000"/>
                  </a:schemeClr>
                </a:outerShdw>
                <a:reflection stA="6000" endPos="54000" dist="3810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1490;p75">
                <a:extLst>
                  <a:ext uri="{FF2B5EF4-FFF2-40B4-BE49-F238E27FC236}">
                    <a16:creationId xmlns:a16="http://schemas.microsoft.com/office/drawing/2014/main" id="{D95BF5E1-06F0-8006-BDCF-30A1B74C4E3B}"/>
                  </a:ext>
                </a:extLst>
              </p:cNvPr>
              <p:cNvSpPr/>
              <p:nvPr/>
            </p:nvSpPr>
            <p:spPr>
              <a:xfrm>
                <a:off x="4896175" y="2297975"/>
                <a:ext cx="49675" cy="42825"/>
              </a:xfrm>
              <a:custGeom>
                <a:avLst/>
                <a:gdLst/>
                <a:ahLst/>
                <a:cxnLst/>
                <a:rect l="l" t="t" r="r" b="b"/>
                <a:pathLst>
                  <a:path w="1987" h="1713" extrusionOk="0">
                    <a:moveTo>
                      <a:pt x="1142" y="1"/>
                    </a:moveTo>
                    <a:cubicBezTo>
                      <a:pt x="572" y="1"/>
                      <a:pt x="1" y="298"/>
                      <a:pt x="1" y="868"/>
                    </a:cubicBezTo>
                    <a:cubicBezTo>
                      <a:pt x="1" y="1439"/>
                      <a:pt x="572" y="1713"/>
                      <a:pt x="1142" y="1713"/>
                    </a:cubicBezTo>
                    <a:cubicBezTo>
                      <a:pt x="1416" y="1713"/>
                      <a:pt x="1987" y="1439"/>
                      <a:pt x="1987" y="868"/>
                    </a:cubicBezTo>
                    <a:cubicBezTo>
                      <a:pt x="1987" y="298"/>
                      <a:pt x="1416" y="1"/>
                      <a:pt x="114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8000"/>
                  </a:schemeClr>
                </a:outerShdw>
                <a:reflection stA="6000" endPos="54000" dist="3810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0" name="Google Shape;1464;p75">
            <a:extLst>
              <a:ext uri="{FF2B5EF4-FFF2-40B4-BE49-F238E27FC236}">
                <a16:creationId xmlns:a16="http://schemas.microsoft.com/office/drawing/2014/main" id="{125240A9-9EFE-4FF4-ABD4-2EF76B033FBD}"/>
              </a:ext>
            </a:extLst>
          </p:cNvPr>
          <p:cNvSpPr txBox="1">
            <a:spLocks/>
          </p:cNvSpPr>
          <p:nvPr/>
        </p:nvSpPr>
        <p:spPr>
          <a:xfrm>
            <a:off x="4741893" y="1801063"/>
            <a:ext cx="3789680" cy="2713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6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9pPr>
          </a:lstStyle>
          <a:p>
            <a:pPr marL="311150" indent="-285750" algn="just">
              <a:buClr>
                <a:schemeClr val="tx2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r>
              <a:rPr lang="sk-SK" dirty="0">
                <a:solidFill>
                  <a:schemeClr val="tx2">
                    <a:lumMod val="75000"/>
                  </a:schemeClr>
                </a:solidFill>
              </a:rPr>
              <a:t>GET má limit znakov približne 2 048 znakov z dôvodu obmedzení dĺžky adresy URL,</a:t>
            </a:r>
          </a:p>
          <a:p>
            <a:pPr marL="768350" lvl="1" indent="-285750" algn="just">
              <a:buClr>
                <a:schemeClr val="tx2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r>
              <a:rPr lang="sk-SK" dirty="0">
                <a:solidFill>
                  <a:schemeClr val="tx2">
                    <a:lumMod val="75000"/>
                  </a:schemeClr>
                </a:solidFill>
              </a:rPr>
              <a:t>Tieto znaky môžu byť len ASCII </a:t>
            </a:r>
          </a:p>
          <a:p>
            <a:pPr marL="311150" indent="-285750" algn="just">
              <a:buClr>
                <a:schemeClr val="tx2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r>
              <a:rPr lang="sk-SK" dirty="0">
                <a:solidFill>
                  <a:schemeClr val="tx2">
                    <a:lumMod val="75000"/>
                  </a:schemeClr>
                </a:solidFill>
              </a:rPr>
              <a:t>Požiadavky GET je možné uložiť do vyrovnávacej pamäte,</a:t>
            </a:r>
          </a:p>
          <a:p>
            <a:pPr marL="311150" indent="-285750" algn="just">
              <a:buClr>
                <a:schemeClr val="tx2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r>
              <a:rPr lang="sk-SK" dirty="0">
                <a:solidFill>
                  <a:schemeClr val="tx2">
                    <a:lumMod val="75000"/>
                  </a:schemeClr>
                </a:solidFill>
              </a:rPr>
              <a:t>Žiadosti GET zostávajú v histórii prehliadača,</a:t>
            </a:r>
          </a:p>
          <a:p>
            <a:pPr marL="311150" indent="-285750" algn="just">
              <a:buClr>
                <a:schemeClr val="tx2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r>
              <a:rPr lang="sk-SK" dirty="0">
                <a:solidFill>
                  <a:schemeClr val="tx2">
                    <a:lumMod val="75000"/>
                  </a:schemeClr>
                </a:solidFill>
              </a:rPr>
              <a:t>Žiadosti GET je možné uložiť do záložiek,</a:t>
            </a:r>
          </a:p>
          <a:p>
            <a:pPr marL="311150" indent="-285750" algn="just">
              <a:buClr>
                <a:schemeClr val="tx2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r>
              <a:rPr lang="sk-SK" dirty="0">
                <a:solidFill>
                  <a:schemeClr val="tx2">
                    <a:lumMod val="75000"/>
                  </a:schemeClr>
                </a:solidFill>
              </a:rPr>
              <a:t>Žiadosti GET by sa nikdy nemali používať pri práci s citlivými údajmi,</a:t>
            </a:r>
          </a:p>
        </p:txBody>
      </p:sp>
    </p:spTree>
    <p:extLst>
      <p:ext uri="{BB962C8B-B14F-4D97-AF65-F5344CB8AC3E}">
        <p14:creationId xmlns:p14="http://schemas.microsoft.com/office/powerpoint/2010/main" val="1251326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3" name="Google Shape;1463;p75"/>
          <p:cNvSpPr txBox="1">
            <a:spLocks noGrp="1"/>
          </p:cNvSpPr>
          <p:nvPr>
            <p:ph type="title"/>
          </p:nvPr>
        </p:nvSpPr>
        <p:spPr>
          <a:xfrm>
            <a:off x="425875" y="538111"/>
            <a:ext cx="8010202" cy="8918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sk-SK" sz="2400" dirty="0"/>
              <a:t>PHP moduly na spojenie s databázovými platformami</a:t>
            </a:r>
          </a:p>
        </p:txBody>
      </p:sp>
      <p:sp>
        <p:nvSpPr>
          <p:cNvPr id="1465" name="Google Shape;1465;p75"/>
          <p:cNvSpPr/>
          <p:nvPr/>
        </p:nvSpPr>
        <p:spPr>
          <a:xfrm rot="5400000">
            <a:off x="62125" y="2453700"/>
            <a:ext cx="963600" cy="2361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6" name="Google Shape;1466;p75">
            <a:hlinkClick r:id="" action="ppaction://hlinkshowjump?jump=previousslide"/>
          </p:cNvPr>
          <p:cNvSpPr/>
          <p:nvPr/>
        </p:nvSpPr>
        <p:spPr>
          <a:xfrm>
            <a:off x="465662" y="2271250"/>
            <a:ext cx="156300" cy="135300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7" name="Google Shape;1467;p75">
            <a:hlinkClick r:id="" action="ppaction://hlinkshowjump?jump=nextslide"/>
          </p:cNvPr>
          <p:cNvSpPr/>
          <p:nvPr/>
        </p:nvSpPr>
        <p:spPr>
          <a:xfrm rot="10800000" flipH="1">
            <a:off x="465315" y="2737050"/>
            <a:ext cx="157200" cy="135600"/>
          </a:xfrm>
          <a:prstGeom prst="triangle">
            <a:avLst>
              <a:gd name="adj" fmla="val 50000"/>
            </a:avLst>
          </a:prstGeom>
          <a:solidFill>
            <a:schemeClr val="accent3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8" name="Google Shape;1468;p75">
            <a:hlinkClick r:id="" action="ppaction://noaction"/>
          </p:cNvPr>
          <p:cNvSpPr/>
          <p:nvPr/>
        </p:nvSpPr>
        <p:spPr>
          <a:xfrm rot="5400000">
            <a:off x="465301" y="2493168"/>
            <a:ext cx="157103" cy="157157"/>
          </a:xfrm>
          <a:custGeom>
            <a:avLst/>
            <a:gdLst/>
            <a:ahLst/>
            <a:cxnLst/>
            <a:rect l="l" t="t" r="r" b="b"/>
            <a:pathLst>
              <a:path w="21411" h="21411" extrusionOk="0">
                <a:moveTo>
                  <a:pt x="10568" y="6574"/>
                </a:moveTo>
                <a:cubicBezTo>
                  <a:pt x="12851" y="6574"/>
                  <a:pt x="14563" y="8560"/>
                  <a:pt x="14563" y="10842"/>
                </a:cubicBezTo>
                <a:cubicBezTo>
                  <a:pt x="14563" y="12851"/>
                  <a:pt x="12851" y="14837"/>
                  <a:pt x="10568" y="14837"/>
                </a:cubicBezTo>
                <a:cubicBezTo>
                  <a:pt x="8286" y="14837"/>
                  <a:pt x="6574" y="12851"/>
                  <a:pt x="6574" y="10842"/>
                </a:cubicBezTo>
                <a:cubicBezTo>
                  <a:pt x="6574" y="8560"/>
                  <a:pt x="8286" y="6574"/>
                  <a:pt x="10568" y="6574"/>
                </a:cubicBezTo>
                <a:close/>
                <a:moveTo>
                  <a:pt x="8560" y="0"/>
                </a:moveTo>
                <a:lnTo>
                  <a:pt x="8560" y="2009"/>
                </a:lnTo>
                <a:cubicBezTo>
                  <a:pt x="7715" y="2283"/>
                  <a:pt x="6848" y="2580"/>
                  <a:pt x="6003" y="3150"/>
                </a:cubicBezTo>
                <a:lnTo>
                  <a:pt x="4565" y="1712"/>
                </a:lnTo>
                <a:lnTo>
                  <a:pt x="1712" y="4565"/>
                </a:lnTo>
                <a:lnTo>
                  <a:pt x="3150" y="6277"/>
                </a:lnTo>
                <a:cubicBezTo>
                  <a:pt x="2580" y="6848"/>
                  <a:pt x="2283" y="7715"/>
                  <a:pt x="2009" y="8560"/>
                </a:cubicBezTo>
                <a:lnTo>
                  <a:pt x="0" y="8560"/>
                </a:lnTo>
                <a:lnTo>
                  <a:pt x="0" y="12851"/>
                </a:lnTo>
                <a:lnTo>
                  <a:pt x="2009" y="12851"/>
                </a:lnTo>
                <a:cubicBezTo>
                  <a:pt x="2283" y="13695"/>
                  <a:pt x="2580" y="14563"/>
                  <a:pt x="3150" y="15407"/>
                </a:cubicBezTo>
                <a:lnTo>
                  <a:pt x="1712" y="16845"/>
                </a:lnTo>
                <a:lnTo>
                  <a:pt x="4565" y="19698"/>
                </a:lnTo>
                <a:lnTo>
                  <a:pt x="6003" y="18260"/>
                </a:lnTo>
                <a:cubicBezTo>
                  <a:pt x="6848" y="18831"/>
                  <a:pt x="7715" y="19128"/>
                  <a:pt x="8560" y="19402"/>
                </a:cubicBezTo>
                <a:lnTo>
                  <a:pt x="8560" y="21410"/>
                </a:lnTo>
                <a:lnTo>
                  <a:pt x="12554" y="21410"/>
                </a:lnTo>
                <a:lnTo>
                  <a:pt x="12851" y="19402"/>
                </a:lnTo>
                <a:cubicBezTo>
                  <a:pt x="13696" y="19128"/>
                  <a:pt x="14563" y="18831"/>
                  <a:pt x="15134" y="18260"/>
                </a:cubicBezTo>
                <a:lnTo>
                  <a:pt x="16845" y="19698"/>
                </a:lnTo>
                <a:lnTo>
                  <a:pt x="19699" y="16845"/>
                </a:lnTo>
                <a:lnTo>
                  <a:pt x="18261" y="15407"/>
                </a:lnTo>
                <a:cubicBezTo>
                  <a:pt x="18831" y="14563"/>
                  <a:pt x="19128" y="13695"/>
                  <a:pt x="19128" y="12851"/>
                </a:cubicBezTo>
                <a:lnTo>
                  <a:pt x="21410" y="12851"/>
                </a:lnTo>
                <a:lnTo>
                  <a:pt x="21410" y="8560"/>
                </a:lnTo>
                <a:lnTo>
                  <a:pt x="19128" y="8560"/>
                </a:lnTo>
                <a:cubicBezTo>
                  <a:pt x="19128" y="7715"/>
                  <a:pt x="18831" y="6848"/>
                  <a:pt x="18261" y="6277"/>
                </a:cubicBezTo>
                <a:lnTo>
                  <a:pt x="19699" y="4565"/>
                </a:lnTo>
                <a:lnTo>
                  <a:pt x="16845" y="1712"/>
                </a:lnTo>
                <a:lnTo>
                  <a:pt x="15134" y="3150"/>
                </a:lnTo>
                <a:cubicBezTo>
                  <a:pt x="14563" y="2580"/>
                  <a:pt x="13696" y="2283"/>
                  <a:pt x="12851" y="2009"/>
                </a:cubicBezTo>
                <a:lnTo>
                  <a:pt x="1255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dk1">
                <a:alpha val="52000"/>
              </a:schemeClr>
            </a:outerShdw>
            <a:reflection stA="4000" endPos="54000" dist="47625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1469;p75">
            <a:extLst>
              <a:ext uri="{FF2B5EF4-FFF2-40B4-BE49-F238E27FC236}">
                <a16:creationId xmlns:a16="http://schemas.microsoft.com/office/drawing/2014/main" id="{CDE92571-AA89-7767-1844-8B5B0D58D4A6}"/>
              </a:ext>
            </a:extLst>
          </p:cNvPr>
          <p:cNvSpPr/>
          <p:nvPr/>
        </p:nvSpPr>
        <p:spPr>
          <a:xfrm rot="-10269652">
            <a:off x="267401" y="3181542"/>
            <a:ext cx="1029838" cy="1406868"/>
          </a:xfrm>
          <a:custGeom>
            <a:avLst/>
            <a:gdLst/>
            <a:ahLst/>
            <a:cxnLst/>
            <a:rect l="l" t="t" r="r" b="b"/>
            <a:pathLst>
              <a:path w="21685" h="29624" extrusionOk="0">
                <a:moveTo>
                  <a:pt x="2926" y="0"/>
                </a:moveTo>
                <a:cubicBezTo>
                  <a:pt x="2543" y="0"/>
                  <a:pt x="2202" y="204"/>
                  <a:pt x="2009" y="397"/>
                </a:cubicBezTo>
                <a:cubicBezTo>
                  <a:pt x="0" y="2406"/>
                  <a:pt x="3424" y="4392"/>
                  <a:pt x="4292" y="5830"/>
                </a:cubicBezTo>
                <a:cubicBezTo>
                  <a:pt x="4862" y="7245"/>
                  <a:pt x="4292" y="8957"/>
                  <a:pt x="3995" y="10395"/>
                </a:cubicBezTo>
                <a:cubicBezTo>
                  <a:pt x="3995" y="11810"/>
                  <a:pt x="4292" y="13248"/>
                  <a:pt x="5707" y="14093"/>
                </a:cubicBezTo>
                <a:cubicBezTo>
                  <a:pt x="6574" y="14663"/>
                  <a:pt x="7419" y="15234"/>
                  <a:pt x="7989" y="16101"/>
                </a:cubicBezTo>
                <a:cubicBezTo>
                  <a:pt x="8857" y="17243"/>
                  <a:pt x="9131" y="18658"/>
                  <a:pt x="9131" y="20096"/>
                </a:cubicBezTo>
                <a:cubicBezTo>
                  <a:pt x="8857" y="21237"/>
                  <a:pt x="8560" y="22652"/>
                  <a:pt x="8560" y="24090"/>
                </a:cubicBezTo>
                <a:cubicBezTo>
                  <a:pt x="8560" y="24935"/>
                  <a:pt x="8560" y="26373"/>
                  <a:pt x="9427" y="27217"/>
                </a:cubicBezTo>
                <a:lnTo>
                  <a:pt x="9427" y="27514"/>
                </a:lnTo>
                <a:cubicBezTo>
                  <a:pt x="10272" y="28358"/>
                  <a:pt x="11413" y="28929"/>
                  <a:pt x="12280" y="29500"/>
                </a:cubicBezTo>
                <a:cubicBezTo>
                  <a:pt x="12530" y="29587"/>
                  <a:pt x="12831" y="29623"/>
                  <a:pt x="13153" y="29623"/>
                </a:cubicBezTo>
                <a:cubicBezTo>
                  <a:pt x="13922" y="29623"/>
                  <a:pt x="14812" y="29419"/>
                  <a:pt x="15408" y="29226"/>
                </a:cubicBezTo>
                <a:cubicBezTo>
                  <a:pt x="17416" y="28655"/>
                  <a:pt x="19402" y="27217"/>
                  <a:pt x="20269" y="25231"/>
                </a:cubicBezTo>
                <a:cubicBezTo>
                  <a:pt x="21684" y="22081"/>
                  <a:pt x="20543" y="18087"/>
                  <a:pt x="17690" y="16101"/>
                </a:cubicBezTo>
                <a:cubicBezTo>
                  <a:pt x="16846" y="15531"/>
                  <a:pt x="15978" y="15234"/>
                  <a:pt x="15408" y="14389"/>
                </a:cubicBezTo>
                <a:cubicBezTo>
                  <a:pt x="14266" y="13248"/>
                  <a:pt x="13992" y="10966"/>
                  <a:pt x="13422" y="9528"/>
                </a:cubicBezTo>
                <a:cubicBezTo>
                  <a:pt x="11413" y="5259"/>
                  <a:pt x="7715" y="7245"/>
                  <a:pt x="6277" y="4689"/>
                </a:cubicBezTo>
                <a:cubicBezTo>
                  <a:pt x="5707" y="3547"/>
                  <a:pt x="5433" y="2680"/>
                  <a:pt x="5136" y="1539"/>
                </a:cubicBezTo>
                <a:cubicBezTo>
                  <a:pt x="4862" y="968"/>
                  <a:pt x="4292" y="124"/>
                  <a:pt x="3424" y="124"/>
                </a:cubicBezTo>
                <a:cubicBezTo>
                  <a:pt x="3256" y="36"/>
                  <a:pt x="3087" y="0"/>
                  <a:pt x="292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57150" dist="19050" dir="5400000" algn="bl" rotWithShape="0">
              <a:schemeClr val="dk1">
                <a:alpha val="22000"/>
              </a:schemeClr>
            </a:outerShdw>
            <a:reflection stA="20000" endPos="30000" dist="38100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" name="Google Shape;1473;p75">
            <a:extLst>
              <a:ext uri="{FF2B5EF4-FFF2-40B4-BE49-F238E27FC236}">
                <a16:creationId xmlns:a16="http://schemas.microsoft.com/office/drawing/2014/main" id="{B1135A4B-C321-0D21-8BD5-A76F72976C16}"/>
              </a:ext>
            </a:extLst>
          </p:cNvPr>
          <p:cNvSpPr/>
          <p:nvPr/>
        </p:nvSpPr>
        <p:spPr>
          <a:xfrm>
            <a:off x="782319" y="1403178"/>
            <a:ext cx="6936003" cy="3050835"/>
          </a:xfrm>
          <a:custGeom>
            <a:avLst/>
            <a:gdLst/>
            <a:ahLst/>
            <a:cxnLst/>
            <a:rect l="l" t="t" r="r" b="b"/>
            <a:pathLst>
              <a:path w="227201" h="146340" extrusionOk="0">
                <a:moveTo>
                  <a:pt x="3616" y="0"/>
                </a:moveTo>
                <a:cubicBezTo>
                  <a:pt x="1622" y="0"/>
                  <a:pt x="0" y="1623"/>
                  <a:pt x="0" y="3617"/>
                </a:cubicBezTo>
                <a:lnTo>
                  <a:pt x="0" y="142723"/>
                </a:lnTo>
                <a:cubicBezTo>
                  <a:pt x="0" y="144717"/>
                  <a:pt x="1622" y="146340"/>
                  <a:pt x="3616" y="146340"/>
                </a:cubicBezTo>
                <a:lnTo>
                  <a:pt x="223584" y="146340"/>
                </a:lnTo>
                <a:cubicBezTo>
                  <a:pt x="225577" y="146340"/>
                  <a:pt x="227201" y="144717"/>
                  <a:pt x="227201" y="142723"/>
                </a:cubicBezTo>
                <a:lnTo>
                  <a:pt x="227201" y="3617"/>
                </a:lnTo>
                <a:cubicBezTo>
                  <a:pt x="227201" y="1623"/>
                  <a:pt x="225577" y="0"/>
                  <a:pt x="22358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ffectLst>
            <a:outerShdw blurRad="57150" dist="19050" dir="5400000" algn="bl" rotWithShape="0">
              <a:schemeClr val="dk1">
                <a:alpha val="14000"/>
              </a:schemeClr>
            </a:outerShdw>
            <a:reflection stA="5000" endPos="18000" dist="47625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" name="Google Shape;1464;p75">
            <a:extLst>
              <a:ext uri="{FF2B5EF4-FFF2-40B4-BE49-F238E27FC236}">
                <a16:creationId xmlns:a16="http://schemas.microsoft.com/office/drawing/2014/main" id="{97C7708E-EE35-25F6-37AB-5B7C3622357F}"/>
              </a:ext>
            </a:extLst>
          </p:cNvPr>
          <p:cNvSpPr txBox="1">
            <a:spLocks/>
          </p:cNvSpPr>
          <p:nvPr/>
        </p:nvSpPr>
        <p:spPr>
          <a:xfrm>
            <a:off x="782320" y="1775128"/>
            <a:ext cx="6837680" cy="25608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6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9pPr>
          </a:lstStyle>
          <a:p>
            <a:pPr marL="311150" indent="-285750" algn="just">
              <a:buClr>
                <a:schemeClr val="tx2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r>
              <a:rPr lang="sk-SK" dirty="0">
                <a:solidFill>
                  <a:schemeClr val="tx2">
                    <a:lumMod val="75000"/>
                  </a:schemeClr>
                </a:solidFill>
              </a:rPr>
              <a:t>V PHP existuje viacero modulov, ktoré umožňujú pripojenie a komunikáciu s rôznymi databázovými platformami. Medzi najbežnejšie a štandardizované moduly patria </a:t>
            </a:r>
            <a:r>
              <a:rPr lang="sk-SK" dirty="0" err="1">
                <a:solidFill>
                  <a:schemeClr val="tx2">
                    <a:lumMod val="75000"/>
                  </a:schemeClr>
                </a:solidFill>
              </a:rPr>
              <a:t>MySQLi</a:t>
            </a:r>
            <a:r>
              <a:rPr lang="sk-SK" dirty="0">
                <a:solidFill>
                  <a:schemeClr val="tx2">
                    <a:lumMod val="75000"/>
                  </a:schemeClr>
                </a:solidFill>
              </a:rPr>
              <a:t> a PDO</a:t>
            </a:r>
          </a:p>
          <a:p>
            <a:pPr marL="311150" indent="-285750" algn="just">
              <a:buClr>
                <a:schemeClr val="tx2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r>
              <a:rPr lang="sk-SK" b="1" dirty="0" err="1">
                <a:solidFill>
                  <a:schemeClr val="tx2">
                    <a:lumMod val="75000"/>
                  </a:schemeClr>
                </a:solidFill>
              </a:rPr>
              <a:t>MySQLi</a:t>
            </a:r>
            <a:r>
              <a:rPr lang="sk-SK" dirty="0">
                <a:solidFill>
                  <a:schemeClr val="tx2">
                    <a:lumMod val="75000"/>
                  </a:schemeClr>
                </a:solidFill>
              </a:rPr>
              <a:t> má vysokú kompatibilitu práve s  MySQL, čo je zároveň aj jeho nevýhodou,</a:t>
            </a:r>
          </a:p>
          <a:p>
            <a:pPr marL="311150" indent="-285750" algn="just">
              <a:buClr>
                <a:schemeClr val="tx2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r>
              <a:rPr lang="sk-SK" b="1" dirty="0">
                <a:solidFill>
                  <a:schemeClr val="tx2">
                    <a:lumMod val="75000"/>
                  </a:schemeClr>
                </a:solidFill>
              </a:rPr>
              <a:t>PDO (PHP </a:t>
            </a:r>
            <a:r>
              <a:rPr lang="sk-SK" b="1" dirty="0" err="1">
                <a:solidFill>
                  <a:schemeClr val="tx2">
                    <a:lumMod val="75000"/>
                  </a:schemeClr>
                </a:solidFill>
              </a:rPr>
              <a:t>Data</a:t>
            </a:r>
            <a:r>
              <a:rPr lang="sk-SK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sk-SK" b="1" dirty="0" err="1">
                <a:solidFill>
                  <a:schemeClr val="tx2">
                    <a:lumMod val="75000"/>
                  </a:schemeClr>
                </a:solidFill>
              </a:rPr>
              <a:t>Objects</a:t>
            </a:r>
            <a:r>
              <a:rPr lang="sk-SK" b="1" dirty="0">
                <a:solidFill>
                  <a:schemeClr val="tx2">
                    <a:lumMod val="75000"/>
                  </a:schemeClr>
                </a:solidFill>
              </a:rPr>
              <a:t>)</a:t>
            </a:r>
            <a:r>
              <a:rPr lang="sk-SK" dirty="0">
                <a:solidFill>
                  <a:schemeClr val="tx2">
                    <a:lumMod val="75000"/>
                  </a:schemeClr>
                </a:solidFill>
              </a:rPr>
              <a:t> je univerzálny modul, ktorý umožňuje pripojenie k rôznym databázovým platformám, ako napríklad MySQL, </a:t>
            </a:r>
            <a:r>
              <a:rPr lang="sk-SK" dirty="0" err="1">
                <a:solidFill>
                  <a:schemeClr val="tx2">
                    <a:lumMod val="75000"/>
                  </a:schemeClr>
                </a:solidFill>
              </a:rPr>
              <a:t>MariaDB</a:t>
            </a:r>
            <a:r>
              <a:rPr lang="sk-SK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sk-SK" dirty="0" err="1">
                <a:solidFill>
                  <a:schemeClr val="tx2">
                    <a:lumMod val="75000"/>
                  </a:schemeClr>
                </a:solidFill>
              </a:rPr>
              <a:t>PostgreSQL</a:t>
            </a:r>
            <a:r>
              <a:rPr lang="sk-SK" dirty="0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sk-SK" dirty="0" err="1">
                <a:solidFill>
                  <a:schemeClr val="tx2">
                    <a:lumMod val="75000"/>
                  </a:schemeClr>
                </a:solidFill>
              </a:rPr>
              <a:t>SQLite</a:t>
            </a:r>
            <a:r>
              <a:rPr lang="sk-SK" dirty="0">
                <a:solidFill>
                  <a:schemeClr val="tx2">
                    <a:lumMod val="75000"/>
                  </a:schemeClr>
                </a:solidFill>
              </a:rPr>
              <a:t> a Oracle. Jeho nevýhodou môže byť iba nekompatibilita s niektorými staršími databázovými servermi</a:t>
            </a:r>
          </a:p>
        </p:txBody>
      </p:sp>
      <p:grpSp>
        <p:nvGrpSpPr>
          <p:cNvPr id="19" name="Google Shape;1474;p75">
            <a:extLst>
              <a:ext uri="{FF2B5EF4-FFF2-40B4-BE49-F238E27FC236}">
                <a16:creationId xmlns:a16="http://schemas.microsoft.com/office/drawing/2014/main" id="{A1951BEC-92EC-7E1B-DAC7-28C2AE0827C3}"/>
              </a:ext>
            </a:extLst>
          </p:cNvPr>
          <p:cNvGrpSpPr/>
          <p:nvPr/>
        </p:nvGrpSpPr>
        <p:grpSpPr>
          <a:xfrm>
            <a:off x="738574" y="1487166"/>
            <a:ext cx="2802604" cy="222979"/>
            <a:chOff x="1213361" y="575225"/>
            <a:chExt cx="5184050" cy="412450"/>
          </a:xfrm>
        </p:grpSpPr>
        <p:sp>
          <p:nvSpPr>
            <p:cNvPr id="20" name="Google Shape;1475;p75">
              <a:extLst>
                <a:ext uri="{FF2B5EF4-FFF2-40B4-BE49-F238E27FC236}">
                  <a16:creationId xmlns:a16="http://schemas.microsoft.com/office/drawing/2014/main" id="{90C76562-C96D-5713-A9ED-F8DAFFA243AD}"/>
                </a:ext>
              </a:extLst>
            </p:cNvPr>
            <p:cNvSpPr/>
            <p:nvPr/>
          </p:nvSpPr>
          <p:spPr>
            <a:xfrm>
              <a:off x="1213361" y="786800"/>
              <a:ext cx="5184050" cy="200875"/>
            </a:xfrm>
            <a:custGeom>
              <a:avLst/>
              <a:gdLst/>
              <a:ahLst/>
              <a:cxnLst/>
              <a:rect l="l" t="t" r="r" b="b"/>
              <a:pathLst>
                <a:path w="207362" h="8035" extrusionOk="0">
                  <a:moveTo>
                    <a:pt x="4007" y="0"/>
                  </a:moveTo>
                  <a:cubicBezTo>
                    <a:pt x="1799" y="0"/>
                    <a:pt x="1" y="1798"/>
                    <a:pt x="1" y="4008"/>
                  </a:cubicBezTo>
                  <a:cubicBezTo>
                    <a:pt x="1" y="6236"/>
                    <a:pt x="1799" y="8034"/>
                    <a:pt x="4007" y="8034"/>
                  </a:cubicBezTo>
                  <a:lnTo>
                    <a:pt x="203335" y="8034"/>
                  </a:lnTo>
                  <a:cubicBezTo>
                    <a:pt x="205563" y="8034"/>
                    <a:pt x="207361" y="6236"/>
                    <a:pt x="207361" y="4008"/>
                  </a:cubicBezTo>
                  <a:cubicBezTo>
                    <a:pt x="207361" y="1798"/>
                    <a:pt x="205563" y="0"/>
                    <a:pt x="203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000"/>
                </a:schemeClr>
              </a:outerShdw>
              <a:reflection stA="5000" endPos="12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476;p75">
              <a:extLst>
                <a:ext uri="{FF2B5EF4-FFF2-40B4-BE49-F238E27FC236}">
                  <a16:creationId xmlns:a16="http://schemas.microsoft.com/office/drawing/2014/main" id="{8FF7E0F2-BBC4-268E-E2E4-3CC2E6037A37}"/>
                </a:ext>
              </a:extLst>
            </p:cNvPr>
            <p:cNvSpPr/>
            <p:nvPr/>
          </p:nvSpPr>
          <p:spPr>
            <a:xfrm>
              <a:off x="1481225" y="575225"/>
              <a:ext cx="91425" cy="91375"/>
            </a:xfrm>
            <a:custGeom>
              <a:avLst/>
              <a:gdLst/>
              <a:ahLst/>
              <a:cxnLst/>
              <a:rect l="l" t="t" r="r" b="b"/>
              <a:pathLst>
                <a:path w="3657" h="3655" extrusionOk="0">
                  <a:moveTo>
                    <a:pt x="1838" y="1"/>
                  </a:moveTo>
                  <a:cubicBezTo>
                    <a:pt x="821" y="1"/>
                    <a:pt x="0" y="822"/>
                    <a:pt x="0" y="1838"/>
                  </a:cubicBezTo>
                  <a:cubicBezTo>
                    <a:pt x="0" y="2834"/>
                    <a:pt x="821" y="3655"/>
                    <a:pt x="1838" y="3655"/>
                  </a:cubicBezTo>
                  <a:cubicBezTo>
                    <a:pt x="2835" y="3655"/>
                    <a:pt x="3656" y="2834"/>
                    <a:pt x="3656" y="1838"/>
                  </a:cubicBezTo>
                  <a:cubicBezTo>
                    <a:pt x="3656" y="822"/>
                    <a:pt x="2835" y="1"/>
                    <a:pt x="183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000"/>
                </a:schemeClr>
              </a:outerShdw>
              <a:reflection stA="5000" endPos="12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477;p75">
              <a:extLst>
                <a:ext uri="{FF2B5EF4-FFF2-40B4-BE49-F238E27FC236}">
                  <a16:creationId xmlns:a16="http://schemas.microsoft.com/office/drawing/2014/main" id="{F03D6410-5C86-3CA7-E68C-1DD83AD7F597}"/>
                </a:ext>
              </a:extLst>
            </p:cNvPr>
            <p:cNvSpPr/>
            <p:nvPr/>
          </p:nvSpPr>
          <p:spPr>
            <a:xfrm>
              <a:off x="1663500" y="575225"/>
              <a:ext cx="91400" cy="91375"/>
            </a:xfrm>
            <a:custGeom>
              <a:avLst/>
              <a:gdLst/>
              <a:ahLst/>
              <a:cxnLst/>
              <a:rect l="l" t="t" r="r" b="b"/>
              <a:pathLst>
                <a:path w="3656" h="3655" extrusionOk="0">
                  <a:moveTo>
                    <a:pt x="1838" y="1"/>
                  </a:moveTo>
                  <a:cubicBezTo>
                    <a:pt x="822" y="1"/>
                    <a:pt x="1" y="822"/>
                    <a:pt x="1" y="1838"/>
                  </a:cubicBezTo>
                  <a:cubicBezTo>
                    <a:pt x="1" y="2834"/>
                    <a:pt x="822" y="3655"/>
                    <a:pt x="1838" y="3655"/>
                  </a:cubicBezTo>
                  <a:cubicBezTo>
                    <a:pt x="2834" y="3655"/>
                    <a:pt x="3655" y="2834"/>
                    <a:pt x="3655" y="1838"/>
                  </a:cubicBezTo>
                  <a:cubicBezTo>
                    <a:pt x="3655" y="822"/>
                    <a:pt x="2834" y="1"/>
                    <a:pt x="183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000"/>
                </a:schemeClr>
              </a:outerShdw>
              <a:reflection stA="5000" endPos="12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478;p75">
              <a:extLst>
                <a:ext uri="{FF2B5EF4-FFF2-40B4-BE49-F238E27FC236}">
                  <a16:creationId xmlns:a16="http://schemas.microsoft.com/office/drawing/2014/main" id="{EA2F0821-62D2-6806-EFAC-F5DAAF8D0B57}"/>
                </a:ext>
              </a:extLst>
            </p:cNvPr>
            <p:cNvSpPr/>
            <p:nvPr/>
          </p:nvSpPr>
          <p:spPr>
            <a:xfrm>
              <a:off x="1323786" y="858650"/>
              <a:ext cx="2208200" cy="57175"/>
            </a:xfrm>
            <a:custGeom>
              <a:avLst/>
              <a:gdLst/>
              <a:ahLst/>
              <a:cxnLst/>
              <a:rect l="l" t="t" r="r" b="b"/>
              <a:pathLst>
                <a:path w="88328" h="2287" extrusionOk="0">
                  <a:moveTo>
                    <a:pt x="1153" y="0"/>
                  </a:moveTo>
                  <a:cubicBezTo>
                    <a:pt x="509" y="0"/>
                    <a:pt x="1" y="508"/>
                    <a:pt x="1" y="1134"/>
                  </a:cubicBezTo>
                  <a:cubicBezTo>
                    <a:pt x="1" y="1778"/>
                    <a:pt x="509" y="2286"/>
                    <a:pt x="1153" y="2286"/>
                  </a:cubicBezTo>
                  <a:lnTo>
                    <a:pt x="87175" y="2286"/>
                  </a:lnTo>
                  <a:cubicBezTo>
                    <a:pt x="87819" y="2286"/>
                    <a:pt x="88328" y="1778"/>
                    <a:pt x="88328" y="1134"/>
                  </a:cubicBezTo>
                  <a:cubicBezTo>
                    <a:pt x="88328" y="508"/>
                    <a:pt x="87819" y="0"/>
                    <a:pt x="8717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000"/>
                </a:schemeClr>
              </a:outerShdw>
              <a:reflection stA="5000" endPos="12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479;p75">
              <a:extLst>
                <a:ext uri="{FF2B5EF4-FFF2-40B4-BE49-F238E27FC236}">
                  <a16:creationId xmlns:a16="http://schemas.microsoft.com/office/drawing/2014/main" id="{E14C2050-752F-A9B4-CEEA-9750E96323FD}"/>
                </a:ext>
              </a:extLst>
            </p:cNvPr>
            <p:cNvSpPr/>
            <p:nvPr/>
          </p:nvSpPr>
          <p:spPr>
            <a:xfrm>
              <a:off x="3676611" y="858650"/>
              <a:ext cx="927000" cy="57175"/>
            </a:xfrm>
            <a:custGeom>
              <a:avLst/>
              <a:gdLst/>
              <a:ahLst/>
              <a:cxnLst/>
              <a:rect l="l" t="t" r="r" b="b"/>
              <a:pathLst>
                <a:path w="37080" h="2287" extrusionOk="0">
                  <a:moveTo>
                    <a:pt x="1154" y="0"/>
                  </a:moveTo>
                  <a:cubicBezTo>
                    <a:pt x="529" y="0"/>
                    <a:pt x="0" y="508"/>
                    <a:pt x="0" y="1134"/>
                  </a:cubicBezTo>
                  <a:cubicBezTo>
                    <a:pt x="0" y="1778"/>
                    <a:pt x="529" y="2286"/>
                    <a:pt x="1154" y="2286"/>
                  </a:cubicBezTo>
                  <a:lnTo>
                    <a:pt x="35925" y="2286"/>
                  </a:lnTo>
                  <a:cubicBezTo>
                    <a:pt x="36551" y="2286"/>
                    <a:pt x="37079" y="1778"/>
                    <a:pt x="37079" y="1134"/>
                  </a:cubicBezTo>
                  <a:cubicBezTo>
                    <a:pt x="37079" y="508"/>
                    <a:pt x="36551" y="0"/>
                    <a:pt x="3592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000"/>
                </a:schemeClr>
              </a:outerShdw>
              <a:reflection stA="5000" endPos="12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995728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Multi-Business Company Website by Slidesgo">
  <a:themeElements>
    <a:clrScheme name="Simple Light">
      <a:dk1>
        <a:srgbClr val="5352EE"/>
      </a:dk1>
      <a:lt1>
        <a:srgbClr val="F1F0FF"/>
      </a:lt1>
      <a:dk2>
        <a:srgbClr val="9EA6FF"/>
      </a:dk2>
      <a:lt2>
        <a:srgbClr val="7882F3"/>
      </a:lt2>
      <a:accent1>
        <a:srgbClr val="D2D6FF"/>
      </a:accent1>
      <a:accent2>
        <a:srgbClr val="A1C3FF"/>
      </a:accent2>
      <a:accent3>
        <a:srgbClr val="FFC3D0"/>
      </a:accent3>
      <a:accent4>
        <a:srgbClr val="81EEEB"/>
      </a:accent4>
      <a:accent5>
        <a:srgbClr val="3AE4DF"/>
      </a:accent5>
      <a:accent6>
        <a:srgbClr val="FFFFFF"/>
      </a:accent6>
      <a:hlink>
        <a:srgbClr val="F1F0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9797</TotalTime>
  <Words>2486</Words>
  <Application>Microsoft Macintosh PowerPoint</Application>
  <PresentationFormat>Prezentácia na obrazovke (16:9)</PresentationFormat>
  <Paragraphs>166</Paragraphs>
  <Slides>29</Slides>
  <Notes>29</Notes>
  <HiddenSlides>0</HiddenSlides>
  <MMClips>0</MMClips>
  <ScaleCrop>false</ScaleCrop>
  <HeadingPairs>
    <vt:vector size="6" baseType="variant">
      <vt:variant>
        <vt:lpstr>Použité písma</vt:lpstr>
      </vt:variant>
      <vt:variant>
        <vt:i4>5</vt:i4>
      </vt:variant>
      <vt:variant>
        <vt:lpstr>Motív</vt:lpstr>
      </vt:variant>
      <vt:variant>
        <vt:i4>1</vt:i4>
      </vt:variant>
      <vt:variant>
        <vt:lpstr>Nadpisy snímok</vt:lpstr>
      </vt:variant>
      <vt:variant>
        <vt:i4>29</vt:i4>
      </vt:variant>
    </vt:vector>
  </HeadingPairs>
  <TitlesOfParts>
    <vt:vector size="35" baseType="lpstr">
      <vt:lpstr>Darker Grotesque Medium</vt:lpstr>
      <vt:lpstr>Darker Grotesque</vt:lpstr>
      <vt:lpstr>Montserrat</vt:lpstr>
      <vt:lpstr>Consolas</vt:lpstr>
      <vt:lpstr>Arial</vt:lpstr>
      <vt:lpstr>Multi-Business Company Website by Slidesgo</vt:lpstr>
      <vt:lpstr>$_GET a $_POST, PHP a SQL</vt:lpstr>
      <vt:lpstr>Superglobálne premenné</vt:lpstr>
      <vt:lpstr>Premenné</vt:lpstr>
      <vt:lpstr>Premenné</vt:lpstr>
      <vt:lpstr>Premenné</vt:lpstr>
      <vt:lpstr>$_POST</vt:lpstr>
      <vt:lpstr>$_GET</vt:lpstr>
      <vt:lpstr>Rozdiel medzi $_POST a $_GET</vt:lpstr>
      <vt:lpstr>PHP moduly na spojenie s databázovými platformami</vt:lpstr>
      <vt:lpstr>Formulár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Kód</vt:lpstr>
      <vt:lpstr>Kód</vt:lpstr>
      <vt:lpstr>Kód</vt:lpstr>
      <vt:lpstr>Prezentácia programu PowerPoint</vt:lpstr>
      <vt:lpstr>$_GET – zmena témy</vt:lpstr>
      <vt:lpstr>Prezentácia programu PowerPoint</vt:lpstr>
      <vt:lpstr>Prezentácia programu PowerPoint</vt:lpstr>
      <vt:lpstr>Prezentácia programu PowerPoint</vt:lpstr>
      <vt:lpstr>Ukážka v praxi</vt:lpstr>
      <vt:lpstr>Úloha</vt:lpstr>
      <vt:lpstr>Ďakujem za pozornosť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PHP, XAMPP, GitHub</dc:title>
  <cp:lastModifiedBy>Mária Pappová</cp:lastModifiedBy>
  <cp:revision>294</cp:revision>
  <dcterms:modified xsi:type="dcterms:W3CDTF">2024-03-18T22:10:50Z</dcterms:modified>
</cp:coreProperties>
</file>